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theme/theme3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4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slideLayouts/slideLayout15.xml" ContentType="application/vnd.openxmlformats-officedocument.presentationml.slideLayout+xml"/>
  <Override PartName="/ppt/theme/theme6.xml" ContentType="application/vnd.openxmlformats-officedocument.theme+xml"/>
  <Override PartName="/ppt/slideLayouts/slideLayout16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95027" r:id="rId1"/>
    <p:sldMasterId id="2147495416" r:id="rId2"/>
    <p:sldMasterId id="2147495439" r:id="rId3"/>
    <p:sldMasterId id="2147495462" r:id="rId4"/>
    <p:sldMasterId id="2147495485" r:id="rId5"/>
    <p:sldMasterId id="2147483661" r:id="rId6"/>
    <p:sldMasterId id="2147495502" r:id="rId7"/>
  </p:sldMasterIdLst>
  <p:notesMasterIdLst>
    <p:notesMasterId r:id="rId26"/>
  </p:notesMasterIdLst>
  <p:handoutMasterIdLst>
    <p:handoutMasterId r:id="rId27"/>
  </p:handoutMasterIdLst>
  <p:sldIdLst>
    <p:sldId id="2147481308" r:id="rId8"/>
    <p:sldId id="2147481311" r:id="rId9"/>
    <p:sldId id="2147481234" r:id="rId10"/>
    <p:sldId id="2147481313" r:id="rId11"/>
    <p:sldId id="2147481106" r:id="rId12"/>
    <p:sldId id="2147481279" r:id="rId13"/>
    <p:sldId id="2147481229" r:id="rId14"/>
    <p:sldId id="2147481230" r:id="rId15"/>
    <p:sldId id="2147478933" r:id="rId16"/>
    <p:sldId id="2147481225" r:id="rId17"/>
    <p:sldId id="2147481260" r:id="rId18"/>
    <p:sldId id="2147481223" r:id="rId19"/>
    <p:sldId id="2147481248" r:id="rId20"/>
    <p:sldId id="2147481174" r:id="rId21"/>
    <p:sldId id="2147481217" r:id="rId22"/>
    <p:sldId id="2147481261" r:id="rId23"/>
    <p:sldId id="2147481312" r:id="rId24"/>
    <p:sldId id="2147481249" r:id="rId25"/>
  </p:sldIdLst>
  <p:sldSz cx="12192000" cy="6858000"/>
  <p:notesSz cx="7162800" cy="94488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pening" id="{3090186E-D592-3044-BD57-D493203679E3}">
          <p14:sldIdLst>
            <p14:sldId id="2147481308"/>
            <p14:sldId id="2147481311"/>
            <p14:sldId id="2147481234"/>
            <p14:sldId id="2147481313"/>
          </p14:sldIdLst>
        </p14:section>
        <p14:section name=".NET 8 Overview" id="{CB4BA96B-4DBC-B04F-A34A-EDD33F03940A}">
          <p14:sldIdLst>
            <p14:sldId id="2147481106"/>
            <p14:sldId id="2147481279"/>
            <p14:sldId id="2147481229"/>
            <p14:sldId id="2147481230"/>
          </p14:sldIdLst>
        </p14:section>
        <p14:section name="Full Stack Web" id="{90B8376C-878E-4E40-97E4-B8D31E822192}">
          <p14:sldIdLst>
            <p14:sldId id="2147478933"/>
            <p14:sldId id="2147481225"/>
            <p14:sldId id="2147481260"/>
            <p14:sldId id="2147481223"/>
            <p14:sldId id="2147481248"/>
          </p14:sldIdLst>
        </p14:section>
        <p14:section name=".NET MAUI" id="{4F687CDA-DB2B-4CA6-AD34-E0B2A8D33E7F}">
          <p14:sldIdLst>
            <p14:sldId id="2147481174"/>
            <p14:sldId id="2147481217"/>
            <p14:sldId id="2147481261"/>
            <p14:sldId id="2147481312"/>
            <p14:sldId id="21474812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AF7"/>
    <a:srgbClr val="F0E5F6"/>
    <a:srgbClr val="FCE7F8"/>
    <a:srgbClr val="FDF0FA"/>
    <a:srgbClr val="FDF0AF"/>
    <a:srgbClr val="FBFBFD"/>
    <a:srgbClr val="FD0FAF"/>
    <a:srgbClr val="E7E3F4"/>
    <a:srgbClr val="E8E8E8"/>
    <a:srgbClr val="E2E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55" autoAdjust="0"/>
    <p:restoredTop sz="88727" autoAdjust="0"/>
  </p:normalViewPr>
  <p:slideViewPr>
    <p:cSldViewPr snapToGrid="0">
      <p:cViewPr>
        <p:scale>
          <a:sx n="49" d="100"/>
          <a:sy n="49" d="100"/>
        </p:scale>
        <p:origin x="1030" y="581"/>
      </p:cViewPr>
      <p:guideLst>
        <p:guide orient="horz" pos="2208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1" d="100"/>
          <a:sy n="61" d="100"/>
        </p:scale>
        <p:origin x="3185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microsoft.com/office/2018/10/relationships/authors" Target="author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46CCB7E-9B35-AA99-6371-A85BD498768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3563" cy="473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8F1B59-E693-B561-4C3D-86B0794C9F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57650" y="0"/>
            <a:ext cx="3103563" cy="473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68A02E-539D-4F58-96CC-D23F465E53AD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7D6F1-C94D-2259-0F5C-2261670C2DE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975725"/>
            <a:ext cx="3103563" cy="473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6D5358-567E-82F6-51C9-BB53BB0EB80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57650" y="8975725"/>
            <a:ext cx="3103563" cy="473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C42D6B-5FEF-468B-9A95-71BB66E53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99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jpe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svg>
</file>

<file path=ppt/media/image35.png>
</file>

<file path=ppt/media/image4.png>
</file>

<file path=ppt/media/image5.sv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03880" cy="474081"/>
          </a:xfrm>
          <a:prstGeom prst="rect">
            <a:avLst/>
          </a:prstGeom>
        </p:spPr>
        <p:txBody>
          <a:bodyPr vert="horz" lIns="94915" tIns="47457" rIns="94915" bIns="47457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57262" y="0"/>
            <a:ext cx="3103880" cy="474081"/>
          </a:xfrm>
          <a:prstGeom prst="rect">
            <a:avLst/>
          </a:prstGeom>
        </p:spPr>
        <p:txBody>
          <a:bodyPr vert="horz" lIns="94915" tIns="47457" rIns="94915" bIns="47457" rtlCol="0"/>
          <a:lstStyle>
            <a:lvl1pPr algn="r">
              <a:defRPr sz="1200"/>
            </a:lvl1pPr>
          </a:lstStyle>
          <a:p>
            <a:fld id="{4E08E8F9-9A3F-4BB6-AEE3-C1AFA96ED28E}" type="datetimeFigureOut">
              <a:rPr lang="en-US" smtClean="0"/>
              <a:t>11/26/2023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46125" y="1181100"/>
            <a:ext cx="5670550" cy="31892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915" tIns="47457" rIns="94915" bIns="47457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6280" y="4547235"/>
            <a:ext cx="5730240" cy="3720465"/>
          </a:xfrm>
          <a:prstGeom prst="rect">
            <a:avLst/>
          </a:prstGeom>
        </p:spPr>
        <p:txBody>
          <a:bodyPr vert="horz" lIns="94915" tIns="47457" rIns="94915" bIns="47457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974721"/>
            <a:ext cx="3103880" cy="474080"/>
          </a:xfrm>
          <a:prstGeom prst="rect">
            <a:avLst/>
          </a:prstGeom>
        </p:spPr>
        <p:txBody>
          <a:bodyPr vert="horz" lIns="94915" tIns="47457" rIns="94915" bIns="47457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57262" y="8974721"/>
            <a:ext cx="3103880" cy="474080"/>
          </a:xfrm>
          <a:prstGeom prst="rect">
            <a:avLst/>
          </a:prstGeom>
        </p:spPr>
        <p:txBody>
          <a:bodyPr vert="horz" lIns="94915" tIns="47457" rIns="94915" bIns="47457" rtlCol="0" anchor="b"/>
          <a:lstStyle>
            <a:lvl1pPr algn="r">
              <a:defRPr sz="1200"/>
            </a:lvl1pPr>
          </a:lstStyle>
          <a:p>
            <a:fld id="{7F8305DC-CC3D-479A-8171-D767E30896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413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03228">
              <a:defRPr/>
            </a:pPr>
            <a:fld id="{3829E9FC-B671-424D-AD31-3E8C5FC948FF}" type="slidenum">
              <a:rPr lang="en-US" sz="1300">
                <a:solidFill>
                  <a:prstClr val="black"/>
                </a:solidFill>
                <a:latin typeface="Calibri" panose="020F0502020204030204"/>
              </a:rPr>
              <a:pPr defTabSz="1003228">
                <a:defRPr/>
              </a:pPr>
              <a:t>2</a:t>
            </a:fld>
            <a:endParaRPr lang="en-US" sz="13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AB5F594E-8458-4AE9-887A-9FBCC1B471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311137" cy="497047"/>
          </a:xfrm>
          <a:prstGeom prst="rect">
            <a:avLst/>
          </a:prstGeom>
        </p:spPr>
        <p:txBody>
          <a:bodyPr vert="horz" lIns="94903" tIns="47452" rIns="94903" bIns="47452" rtlCol="0"/>
          <a:lstStyle>
            <a:lvl1pPr algn="l">
              <a:defRPr sz="1200"/>
            </a:lvl1pPr>
          </a:lstStyle>
          <a:p>
            <a:pPr defTabSz="949147">
              <a:defRPr/>
            </a:pPr>
            <a:r>
              <a:rPr lang="en-US">
                <a:solidFill>
                  <a:prstClr val="black"/>
                </a:solidFill>
                <a:latin typeface="Calibri" panose="020F0502020204030204"/>
              </a:rPr>
              <a:t>https://github.com/dotnet-presentations/home</a:t>
            </a:r>
          </a:p>
          <a:p>
            <a:pPr defTabSz="949147">
              <a:defRPr/>
            </a:pPr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742733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47">
              <a:defRPr/>
            </a:pPr>
            <a:fld id="{7F8305DC-CC3D-479A-8171-D767E3089694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11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213751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47">
              <a:defRPr/>
            </a:pPr>
            <a:fld id="{7F8305DC-CC3D-479A-8171-D767E3089694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12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155237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09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131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defTabSz="949147">
              <a:defRPr/>
            </a:pPr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defTabSz="948835" eaLnBrk="0" hangingPunct="0">
              <a:defRPr/>
            </a:pPr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defTabSz="949147">
              <a:defRPr/>
            </a:pPr>
            <a:fld id="{E566CBBC-16DD-4563-BE80-C2E34CFFD157}" type="datetime8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11/26/2023 12:01 PM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47">
              <a:defRPr/>
            </a:pPr>
            <a:fld id="{B4008EB6-D09E-4580-8CD6-DDB14511944F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15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2047262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71500" marR="0" lvl="0" indent="0" algn="l" defTabSz="914099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 12:01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" pitchFamily="34" charset="0"/>
                <a:ea typeface="+mn-ea"/>
                <a:cs typeface="+mn-cs"/>
              </a:rPr>
              <a:pPr marL="0" marR="0" lvl="0" indent="0" algn="r" defTabSz="91436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Segoe UI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22875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00"/>
              </a:spcAft>
            </a:pPr>
            <a:endParaRPr lang="en-US" sz="1800" dirty="0">
              <a:effectLst/>
              <a:latin typeface="Calibri"/>
              <a:ea typeface="Calibri" panose="020F0502020204030204" pitchFamily="34" charset="0"/>
              <a:cs typeface="Calibri"/>
            </a:endParaRP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66294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effectLst/>
                <a:uLnTx/>
                <a:uFillTx/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86CE63F-9E7F-4C04-9D0D-FCA25A8E9E86}" type="datetime8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11/26/2023 12:01 PM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4008EB6-D09E-4580-8CD6-DDB14511944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075462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718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1003228">
              <a:defRPr/>
            </a:pPr>
            <a:fld id="{3829E9FC-B671-424D-AD31-3E8C5FC948FF}" type="slidenum">
              <a:rPr lang="en-US" sz="1300">
                <a:solidFill>
                  <a:prstClr val="black"/>
                </a:solidFill>
                <a:latin typeface="Calibri" panose="020F0502020204030204"/>
              </a:rPr>
              <a:pPr defTabSz="1003228">
                <a:defRPr/>
              </a:pPr>
              <a:t>3</a:t>
            </a:fld>
            <a:endParaRPr lang="en-US" sz="1300">
              <a:solidFill>
                <a:prstClr val="black"/>
              </a:solidFill>
              <a:latin typeface="Calibri" panose="020F0502020204030204"/>
            </a:endParaRPr>
          </a:p>
        </p:txBody>
      </p:sp>
      <p:sp>
        <p:nvSpPr>
          <p:cNvPr id="5" name="Header Placeholder 10">
            <a:extLst>
              <a:ext uri="{FF2B5EF4-FFF2-40B4-BE49-F238E27FC236}">
                <a16:creationId xmlns:a16="http://schemas.microsoft.com/office/drawing/2014/main" id="{AB5F594E-8458-4AE9-887A-9FBCC1B4715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3311137" cy="497047"/>
          </a:xfrm>
          <a:prstGeom prst="rect">
            <a:avLst/>
          </a:prstGeom>
        </p:spPr>
        <p:txBody>
          <a:bodyPr vert="horz" lIns="94903" tIns="47452" rIns="94903" bIns="47452" rtlCol="0"/>
          <a:lstStyle>
            <a:lvl1pPr algn="l">
              <a:defRPr sz="1200"/>
            </a:lvl1pPr>
          </a:lstStyle>
          <a:p>
            <a:pPr defTabSz="949147">
              <a:defRPr/>
            </a:pPr>
            <a:r>
              <a:rPr lang="en-US">
                <a:solidFill>
                  <a:prstClr val="black"/>
                </a:solidFill>
                <a:latin typeface="Calibri" panose="020F0502020204030204"/>
              </a:rPr>
              <a:t>https://github.com/dotnet-presentations/home</a:t>
            </a:r>
          </a:p>
          <a:p>
            <a:pPr defTabSz="949147">
              <a:defRPr/>
            </a:pPr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0491843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30"/>
              </a:spcAft>
            </a:pPr>
            <a:endParaRPr lang="en-US" sz="19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13">
              <a:defRPr/>
            </a:pPr>
            <a:fld id="{D16A409A-1F21-4C87-A97D-11C410B84429}" type="slidenum">
              <a:rPr lang="en-US">
                <a:solidFill>
                  <a:prstClr val="black"/>
                </a:solidFill>
                <a:latin typeface="Segoe UI" pitchFamily="34" charset="0"/>
              </a:rPr>
              <a:pPr defTabSz="949113">
                <a:defRPr/>
              </a:pPr>
              <a:t>4</a:t>
            </a:fld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00078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3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596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14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30"/>
              </a:spcAft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47">
              <a:defRPr/>
            </a:pPr>
            <a:fld id="{9D0FDE02-5D61-4CE0-BDBF-F1B1C3A66596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7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923372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7000"/>
              </a:lnSpc>
              <a:spcAft>
                <a:spcPts val="83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47">
              <a:defRPr/>
            </a:pPr>
            <a:fld id="{7F8305DC-CC3D-479A-8171-D767E3089694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49147">
                <a:defRPr/>
              </a:pPr>
              <a:t>8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3354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9147"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8305DC-CC3D-479A-8171-D767E308969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377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7965" indent="-177965">
              <a:buFont typeface="Calibri"/>
              <a:buChar char="-"/>
            </a:pPr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pPr defTabSz="949113">
              <a:defRPr/>
            </a:pPr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593217" defTabSz="948835" eaLnBrk="0" hangingPunct="0">
              <a:defRPr/>
            </a:pPr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defTabSz="949113">
              <a:defRPr/>
            </a:pPr>
            <a:fld id="{386CE63F-9E7F-4C04-9D0D-FCA25A8E9E86}" type="datetime8">
              <a:rPr lang="en-US">
                <a:solidFill>
                  <a:prstClr val="black"/>
                </a:solidFill>
                <a:latin typeface="Segoe UI" pitchFamily="34" charset="0"/>
              </a:rPr>
              <a:pPr defTabSz="949113">
                <a:defRPr/>
              </a:pPr>
              <a:t>11/26/2023 12:01 PM</a:t>
            </a:fld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49113">
              <a:defRPr/>
            </a:pPr>
            <a:fld id="{B4008EB6-D09E-4580-8CD6-DDB14511944F}" type="slidenum">
              <a:rPr lang="en-US">
                <a:solidFill>
                  <a:prstClr val="black"/>
                </a:solidFill>
                <a:latin typeface="Segoe UI" pitchFamily="34" charset="0"/>
              </a:rPr>
              <a:pPr defTabSz="949113">
                <a:defRPr/>
              </a:pPr>
              <a:t>10</a:t>
            </a:fld>
            <a:endParaRPr lang="en-US">
              <a:solidFill>
                <a:prstClr val="black"/>
              </a:solidFill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307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9CC40F5A-B4A9-DD32-4BCA-427B01F96E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B8C7A445-BBF5-E8AC-A36E-7F6E126198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9CDE45B-0A60-B764-A26A-9B48DC056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</a:p>
        </p:txBody>
      </p:sp>
    </p:spTree>
    <p:extLst>
      <p:ext uri="{BB962C8B-B14F-4D97-AF65-F5344CB8AC3E}">
        <p14:creationId xmlns:p14="http://schemas.microsoft.com/office/powerpoint/2010/main" val="275332520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1198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37673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1862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33945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68606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7B7947-D01D-0D80-4D05-91B73417C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C2EA173-C57F-418C-49F2-9EEF05446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9165E5-AE83-19EB-66D2-5DE226EA6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871198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5907F2D-A18B-5994-9B50-A723E76857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AB5C070-0C38-49AC-60FD-7925477231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AA523E2-D0B0-8415-8D2D-89D4F4B4A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20000"/>
                    <a:lumOff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</a:p>
        </p:txBody>
      </p:sp>
    </p:spTree>
    <p:extLst>
      <p:ext uri="{BB962C8B-B14F-4D97-AF65-F5344CB8AC3E}">
        <p14:creationId xmlns:p14="http://schemas.microsoft.com/office/powerpoint/2010/main" val="273331879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337B7947-D01D-0D80-4D05-91B73417C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C2EA173-C57F-418C-49F2-9EEF054464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B99165E5-AE83-19EB-66D2-5DE226EA64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</a:p>
        </p:txBody>
      </p:sp>
    </p:spTree>
    <p:extLst>
      <p:ext uri="{BB962C8B-B14F-4D97-AF65-F5344CB8AC3E}">
        <p14:creationId xmlns:p14="http://schemas.microsoft.com/office/powerpoint/2010/main" val="97421755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C23FC59-FB1C-7F65-68F4-B1CD3C08A1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5BB8C20-7A20-11E2-3141-6DACDEA759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FD9D82C-5B87-581A-BFBC-55501E76BF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</a:p>
        </p:txBody>
      </p:sp>
    </p:spTree>
    <p:extLst>
      <p:ext uri="{BB962C8B-B14F-4D97-AF65-F5344CB8AC3E}">
        <p14:creationId xmlns:p14="http://schemas.microsoft.com/office/powerpoint/2010/main" val="10030853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E4674D5-7891-FFA5-9B51-0006EB7480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188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188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25857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7129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14930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2F6BF26A-DD1A-8E16-124C-2FD9EE844D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r="28711"/>
          <a:stretch/>
        </p:blipFill>
        <p:spPr>
          <a:xfrm>
            <a:off x="8528384" y="5616418"/>
            <a:ext cx="3663616" cy="509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5992D8-638A-ECD8-0C25-FF19852D43D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04018" y="3730580"/>
            <a:ext cx="1950607" cy="232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442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black background&#10;&#10;Description automatically generated">
            <a:extLst>
              <a:ext uri="{FF2B5EF4-FFF2-40B4-BE49-F238E27FC236}">
                <a16:creationId xmlns:a16="http://schemas.microsoft.com/office/drawing/2014/main" id="{8FA24B98-779C-5AD3-479C-02C839AC12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65913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65913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5191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15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rgbClr val="F0E5F6"/>
            </a:gs>
            <a:gs pos="0">
              <a:srgbClr val="FCE7F8"/>
            </a:gs>
            <a:gs pos="100000">
              <a:srgbClr val="EDEA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ECCB86A-3665-5147-BAC9-7BEF9D6DEA03}" type="datetimeFigureOut">
              <a:rPr lang="en-US" smtClean="0"/>
              <a:pPr/>
              <a:t>11/26/2023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AE28451E-F2BC-8240-B99D-B1C92C43928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9023C55-9721-F880-B3B9-F68F06F86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</a:p>
        </p:txBody>
      </p:sp>
      <p:grpSp>
        <p:nvGrpSpPr>
          <p:cNvPr id="9" name="GRID" hidden="1">
            <a:extLst>
              <a:ext uri="{FF2B5EF4-FFF2-40B4-BE49-F238E27FC236}">
                <a16:creationId xmlns:a16="http://schemas.microsoft.com/office/drawing/2014/main" id="{B00CDFD8-B52C-8896-FC40-50FD0E4CD25A}"/>
              </a:ext>
            </a:extLst>
          </p:cNvPr>
          <p:cNvGrpSpPr/>
          <p:nvPr userDrawn="1"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8EA15CE-D523-CADA-EF9A-B6F6A8944174}"/>
                </a:ext>
              </a:extLst>
            </p:cNvPr>
            <p:cNvCxnSpPr/>
            <p:nvPr/>
          </p:nvCxnSpPr>
          <p:spPr>
            <a:xfrm>
              <a:off x="0" y="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22A6AE5-3A8C-6E51-2490-50907164B0E8}"/>
                </a:ext>
              </a:extLst>
            </p:cNvPr>
            <p:cNvCxnSpPr/>
            <p:nvPr/>
          </p:nvCxnSpPr>
          <p:spPr>
            <a:xfrm>
              <a:off x="0" y="29260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6668C18-ECAA-3357-B51A-3B108F89BF65}"/>
                </a:ext>
              </a:extLst>
            </p:cNvPr>
            <p:cNvCxnSpPr/>
            <p:nvPr/>
          </p:nvCxnSpPr>
          <p:spPr>
            <a:xfrm>
              <a:off x="0" y="585216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76100B5-B66D-A10E-1A77-F628F61A58B5}"/>
                </a:ext>
              </a:extLst>
            </p:cNvPr>
            <p:cNvCxnSpPr/>
            <p:nvPr/>
          </p:nvCxnSpPr>
          <p:spPr>
            <a:xfrm>
              <a:off x="0" y="6272784"/>
              <a:ext cx="12188952" cy="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964267-29E4-928F-87F8-9B878DC14498}"/>
                </a:ext>
              </a:extLst>
            </p:cNvPr>
            <p:cNvCxnSpPr/>
            <p:nvPr/>
          </p:nvCxnSpPr>
          <p:spPr>
            <a:xfrm>
              <a:off x="0" y="656539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662824D5-2AC0-2F7E-2EC8-337BE9951648}"/>
                </a:ext>
              </a:extLst>
            </p:cNvPr>
            <p:cNvCxnSpPr/>
            <p:nvPr/>
          </p:nvCxnSpPr>
          <p:spPr>
            <a:xfrm>
              <a:off x="0" y="685800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A0E7911-6BF6-3F14-53A7-0E991A3E1CC1}"/>
                </a:ext>
              </a:extLst>
            </p:cNvPr>
            <p:cNvCxnSpPr/>
            <p:nvPr/>
          </p:nvCxnSpPr>
          <p:spPr>
            <a:xfrm>
              <a:off x="0" y="87782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3227FD2-6932-C4C0-011C-6E75D139AA8E}"/>
                </a:ext>
              </a:extLst>
            </p:cNvPr>
            <p:cNvCxnSpPr/>
            <p:nvPr/>
          </p:nvCxnSpPr>
          <p:spPr>
            <a:xfrm>
              <a:off x="0" y="117043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77454D2-0E31-780F-B488-37C6625317B9}"/>
                </a:ext>
              </a:extLst>
            </p:cNvPr>
            <p:cNvCxnSpPr/>
            <p:nvPr/>
          </p:nvCxnSpPr>
          <p:spPr>
            <a:xfrm>
              <a:off x="0" y="146304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9B16313-6B09-EE0B-5684-84A9BB62DE57}"/>
                </a:ext>
              </a:extLst>
            </p:cNvPr>
            <p:cNvCxnSpPr/>
            <p:nvPr/>
          </p:nvCxnSpPr>
          <p:spPr>
            <a:xfrm>
              <a:off x="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7C18B840-CE70-99F2-6875-CF052126A0F3}"/>
                </a:ext>
              </a:extLst>
            </p:cNvPr>
            <p:cNvCxnSpPr/>
            <p:nvPr/>
          </p:nvCxnSpPr>
          <p:spPr>
            <a:xfrm>
              <a:off x="585216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892A8B-2BA6-8407-EFE7-316706A0B5F0}"/>
                </a:ext>
              </a:extLst>
            </p:cNvPr>
            <p:cNvCxnSpPr/>
            <p:nvPr/>
          </p:nvCxnSpPr>
          <p:spPr>
            <a:xfrm>
              <a:off x="29260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E6FA12-E6D8-5F75-37E7-43B43B06EE1E}"/>
                </a:ext>
              </a:extLst>
            </p:cNvPr>
            <p:cNvCxnSpPr/>
            <p:nvPr/>
          </p:nvCxnSpPr>
          <p:spPr>
            <a:xfrm>
              <a:off x="877824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0D12803-7802-F33C-C2FA-D5B1EB73B279}"/>
                </a:ext>
              </a:extLst>
            </p:cNvPr>
            <p:cNvCxnSpPr/>
            <p:nvPr/>
          </p:nvCxnSpPr>
          <p:spPr>
            <a:xfrm>
              <a:off x="117043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E331A52-12B3-3BCA-2E6A-E0FFEE6D0681}"/>
                </a:ext>
              </a:extLst>
            </p:cNvPr>
            <p:cNvCxnSpPr/>
            <p:nvPr/>
          </p:nvCxnSpPr>
          <p:spPr>
            <a:xfrm>
              <a:off x="11021568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57048108-277C-4816-60EB-9E3DC05B49C2}"/>
                </a:ext>
              </a:extLst>
            </p:cNvPr>
            <p:cNvCxnSpPr/>
            <p:nvPr/>
          </p:nvCxnSpPr>
          <p:spPr>
            <a:xfrm>
              <a:off x="11606784" y="0"/>
              <a:ext cx="0" cy="6858000"/>
            </a:xfrm>
            <a:prstGeom prst="line">
              <a:avLst/>
            </a:prstGeom>
            <a:ln w="3175">
              <a:solidFill>
                <a:srgbClr val="DF45D4"/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1A5DDCB5-78DE-6728-A62B-FFF326C1D013}"/>
                </a:ext>
              </a:extLst>
            </p:cNvPr>
            <p:cNvCxnSpPr/>
            <p:nvPr/>
          </p:nvCxnSpPr>
          <p:spPr>
            <a:xfrm>
              <a:off x="11314176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9CB4FD5-8EA2-017B-F3C7-CA5D4089EBED}"/>
                </a:ext>
              </a:extLst>
            </p:cNvPr>
            <p:cNvCxnSpPr/>
            <p:nvPr/>
          </p:nvCxnSpPr>
          <p:spPr>
            <a:xfrm>
              <a:off x="11899392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87E3FF7-6FBD-1A46-2143-CC398A678036}"/>
                </a:ext>
              </a:extLst>
            </p:cNvPr>
            <p:cNvCxnSpPr/>
            <p:nvPr/>
          </p:nvCxnSpPr>
          <p:spPr>
            <a:xfrm>
              <a:off x="12192000" y="0"/>
              <a:ext cx="0" cy="685800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9D4EADDD-DF7E-9680-6A1D-3D91EFD30C28}"/>
                </a:ext>
              </a:extLst>
            </p:cNvPr>
            <p:cNvCxnSpPr/>
            <p:nvPr/>
          </p:nvCxnSpPr>
          <p:spPr>
            <a:xfrm>
              <a:off x="0" y="175564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949A79D-C750-B6E8-7FED-51BFA0A770C5}"/>
                </a:ext>
              </a:extLst>
            </p:cNvPr>
            <p:cNvCxnSpPr/>
            <p:nvPr/>
          </p:nvCxnSpPr>
          <p:spPr>
            <a:xfrm>
              <a:off x="0" y="204825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21F25D5A-00E5-E72A-335B-53B23C93F0BF}"/>
                </a:ext>
              </a:extLst>
            </p:cNvPr>
            <p:cNvCxnSpPr/>
            <p:nvPr/>
          </p:nvCxnSpPr>
          <p:spPr>
            <a:xfrm>
              <a:off x="0" y="234086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553A296-161D-D3CC-6868-143FA5BA5371}"/>
                </a:ext>
              </a:extLst>
            </p:cNvPr>
            <p:cNvCxnSpPr/>
            <p:nvPr/>
          </p:nvCxnSpPr>
          <p:spPr>
            <a:xfrm>
              <a:off x="0" y="263347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7600F-5844-1E27-9126-10FDA337310A}"/>
                </a:ext>
              </a:extLst>
            </p:cNvPr>
            <p:cNvCxnSpPr/>
            <p:nvPr/>
          </p:nvCxnSpPr>
          <p:spPr>
            <a:xfrm>
              <a:off x="0" y="292608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87BAD51-738A-2EF9-B5A2-4C0B90C54F0C}"/>
                </a:ext>
              </a:extLst>
            </p:cNvPr>
            <p:cNvCxnSpPr/>
            <p:nvPr/>
          </p:nvCxnSpPr>
          <p:spPr>
            <a:xfrm>
              <a:off x="0" y="321868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E23E947-6F92-10A1-854D-76E569E41AF4}"/>
                </a:ext>
              </a:extLst>
            </p:cNvPr>
            <p:cNvCxnSpPr/>
            <p:nvPr/>
          </p:nvCxnSpPr>
          <p:spPr>
            <a:xfrm>
              <a:off x="0" y="351129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B6DE2A7-4FDC-8BC1-0ED3-493E4F2101F1}"/>
                </a:ext>
              </a:extLst>
            </p:cNvPr>
            <p:cNvCxnSpPr/>
            <p:nvPr userDrawn="1"/>
          </p:nvCxnSpPr>
          <p:spPr>
            <a:xfrm>
              <a:off x="0" y="380390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E3515E4-65E6-8119-AFE6-819D1D656BC8}"/>
                </a:ext>
              </a:extLst>
            </p:cNvPr>
            <p:cNvCxnSpPr/>
            <p:nvPr userDrawn="1"/>
          </p:nvCxnSpPr>
          <p:spPr>
            <a:xfrm>
              <a:off x="0" y="409651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34E1395A-C5B5-6852-0A84-38EEEEA07D29}"/>
                </a:ext>
              </a:extLst>
            </p:cNvPr>
            <p:cNvCxnSpPr/>
            <p:nvPr userDrawn="1"/>
          </p:nvCxnSpPr>
          <p:spPr>
            <a:xfrm>
              <a:off x="0" y="438912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B5119C0-54F3-9F3D-32CB-2B2FC3656695}"/>
                </a:ext>
              </a:extLst>
            </p:cNvPr>
            <p:cNvCxnSpPr/>
            <p:nvPr userDrawn="1"/>
          </p:nvCxnSpPr>
          <p:spPr>
            <a:xfrm>
              <a:off x="0" y="4681728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DA16C5A-E328-D23C-73D1-761A05C8D847}"/>
                </a:ext>
              </a:extLst>
            </p:cNvPr>
            <p:cNvCxnSpPr/>
            <p:nvPr userDrawn="1"/>
          </p:nvCxnSpPr>
          <p:spPr>
            <a:xfrm>
              <a:off x="0" y="4974336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32582DB2-33BA-7F76-55C6-897394BD0882}"/>
                </a:ext>
              </a:extLst>
            </p:cNvPr>
            <p:cNvCxnSpPr/>
            <p:nvPr userDrawn="1"/>
          </p:nvCxnSpPr>
          <p:spPr>
            <a:xfrm>
              <a:off x="0" y="5266944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02C0A2A-EEC5-7291-3CCF-AD5718867455}"/>
                </a:ext>
              </a:extLst>
            </p:cNvPr>
            <p:cNvCxnSpPr/>
            <p:nvPr userDrawn="1"/>
          </p:nvCxnSpPr>
          <p:spPr>
            <a:xfrm>
              <a:off x="0" y="5559552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88A5EB75-D461-1E9D-9C7D-134F80A672A3}"/>
                </a:ext>
              </a:extLst>
            </p:cNvPr>
            <p:cNvCxnSpPr/>
            <p:nvPr userDrawn="1"/>
          </p:nvCxnSpPr>
          <p:spPr>
            <a:xfrm>
              <a:off x="0" y="5852160"/>
              <a:ext cx="12188952" cy="0"/>
            </a:xfrm>
            <a:prstGeom prst="line">
              <a:avLst/>
            </a:prstGeom>
            <a:ln w="3175">
              <a:solidFill>
                <a:schemeClr val="tx1">
                  <a:alpha val="20000"/>
                </a:schemeClr>
              </a:solidFill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.64 square" hidden="1">
            <a:extLst>
              <a:ext uri="{FF2B5EF4-FFF2-40B4-BE49-F238E27FC236}">
                <a16:creationId xmlns:a16="http://schemas.microsoft.com/office/drawing/2014/main" id="{04DE79FF-5542-6C20-7DBC-BE7D60EB6D3E}"/>
              </a:ext>
            </a:extLst>
          </p:cNvPr>
          <p:cNvSpPr/>
          <p:nvPr userDrawn="1"/>
        </p:nvSpPr>
        <p:spPr bwMode="auto">
          <a:xfrm>
            <a:off x="0" y="0"/>
            <a:ext cx="585216" cy="585216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6" tIns="146285" rIns="182856" bIns="146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8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5" name=".32 square" hidden="1">
            <a:extLst>
              <a:ext uri="{FF2B5EF4-FFF2-40B4-BE49-F238E27FC236}">
                <a16:creationId xmlns:a16="http://schemas.microsoft.com/office/drawing/2014/main" id="{2F5B4160-2ED3-D5A9-668B-3F5E1B2105DA}"/>
              </a:ext>
            </a:extLst>
          </p:cNvPr>
          <p:cNvSpPr/>
          <p:nvPr userDrawn="1"/>
        </p:nvSpPr>
        <p:spPr bwMode="auto">
          <a:xfrm>
            <a:off x="0" y="0"/>
            <a:ext cx="292608" cy="292608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56" tIns="146285" rIns="182856" bIns="146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28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00827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031" r:id="rId1"/>
    <p:sldLayoutId id="2147495035" r:id="rId2"/>
    <p:sldLayoutId id="2147495042" r:id="rId3"/>
    <p:sldLayoutId id="2147495043" r:id="rId4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50000">
              <a:srgbClr val="F0E5F6"/>
            </a:gs>
            <a:gs pos="0">
              <a:srgbClr val="FCE7F8"/>
            </a:gs>
            <a:gs pos="100000">
              <a:srgbClr val="EDEA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7140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422" r:id="rId1"/>
    <p:sldLayoutId id="2147495425" r:id="rId2"/>
    <p:sldLayoutId id="2147495432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92">
          <p15:clr>
            <a:srgbClr val="F26B43"/>
          </p15:clr>
        </p15:guide>
        <p15:guide id="4" pos="192">
          <p15:clr>
            <a:srgbClr val="F26B43"/>
          </p15:clr>
        </p15:guide>
        <p15:guide id="5" pos="7488">
          <p15:clr>
            <a:srgbClr val="F26B43"/>
          </p15:clr>
        </p15:guide>
        <p15:guide id="6" orient="horz" pos="4128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384">
          <p15:clr>
            <a:srgbClr val="F26B43"/>
          </p15:clr>
        </p15:guide>
        <p15:guide id="9" pos="7296">
          <p15:clr>
            <a:srgbClr val="F26B43"/>
          </p15:clr>
        </p15:guide>
        <p15:guide id="10" orient="horz" pos="3936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50000">
              <a:srgbClr val="F0E5F6"/>
            </a:gs>
            <a:gs pos="0">
              <a:srgbClr val="FCE7F8"/>
            </a:gs>
            <a:gs pos="100000">
              <a:srgbClr val="EDEA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0964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44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92">
          <p15:clr>
            <a:srgbClr val="F26B43"/>
          </p15:clr>
        </p15:guide>
        <p15:guide id="4" pos="192">
          <p15:clr>
            <a:srgbClr val="F26B43"/>
          </p15:clr>
        </p15:guide>
        <p15:guide id="5" pos="7488">
          <p15:clr>
            <a:srgbClr val="F26B43"/>
          </p15:clr>
        </p15:guide>
        <p15:guide id="6" orient="horz" pos="4128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384">
          <p15:clr>
            <a:srgbClr val="F26B43"/>
          </p15:clr>
        </p15:guide>
        <p15:guide id="9" pos="7296">
          <p15:clr>
            <a:srgbClr val="F26B43"/>
          </p15:clr>
        </p15:guide>
        <p15:guide id="10" orient="horz" pos="393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50000">
              <a:srgbClr val="F0E5F6"/>
            </a:gs>
            <a:gs pos="0">
              <a:srgbClr val="FCE7F8"/>
            </a:gs>
            <a:gs pos="100000">
              <a:srgbClr val="EDEA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363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467" r:id="rId1"/>
    <p:sldLayoutId id="2147495478" r:id="rId2"/>
    <p:sldLayoutId id="2147495479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92">
          <p15:clr>
            <a:srgbClr val="F26B43"/>
          </p15:clr>
        </p15:guide>
        <p15:guide id="4" pos="192">
          <p15:clr>
            <a:srgbClr val="F26B43"/>
          </p15:clr>
        </p15:guide>
        <p15:guide id="5" pos="7488">
          <p15:clr>
            <a:srgbClr val="F26B43"/>
          </p15:clr>
        </p15:guide>
        <p15:guide id="6" orient="horz" pos="4128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384">
          <p15:clr>
            <a:srgbClr val="F26B43"/>
          </p15:clr>
        </p15:guide>
        <p15:guide id="9" pos="7296">
          <p15:clr>
            <a:srgbClr val="F26B43"/>
          </p15:clr>
        </p15:guide>
        <p15:guide id="10" orient="horz" pos="3936">
          <p15:clr>
            <a:srgbClr val="F26B43"/>
          </p15:clr>
        </p15:guide>
        <p15:guide id="11" orient="horz" pos="1248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50000">
              <a:srgbClr val="F0E5F6"/>
            </a:gs>
            <a:gs pos="0">
              <a:srgbClr val="FCE7F8"/>
            </a:gs>
            <a:gs pos="100000">
              <a:srgbClr val="EDEAF7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43088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486" r:id="rId1"/>
    <p:sldLayoutId id="2147495490" r:id="rId2"/>
    <p:sldLayoutId id="214749550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92">
          <p15:clr>
            <a:srgbClr val="F26B43"/>
          </p15:clr>
        </p15:guide>
        <p15:guide id="4" pos="192">
          <p15:clr>
            <a:srgbClr val="F26B43"/>
          </p15:clr>
        </p15:guide>
        <p15:guide id="5" pos="7488">
          <p15:clr>
            <a:srgbClr val="F26B43"/>
          </p15:clr>
        </p15:guide>
        <p15:guide id="6" orient="horz" pos="4128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384">
          <p15:clr>
            <a:srgbClr val="F26B43"/>
          </p15:clr>
        </p15:guide>
        <p15:guide id="9" pos="7296">
          <p15:clr>
            <a:srgbClr val="F26B43"/>
          </p15:clr>
        </p15:guide>
        <p15:guide id="10" orient="horz" pos="3936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87B45-BF49-1748-9353-271AEFB1E6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0A627400-D089-7447-864B-77479EBD4214}" type="datetimeFigureOut">
              <a:rPr lang="en-US" smtClean="0"/>
              <a:pPr/>
              <a:t>11/26/2023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682CC-4D76-4748-8816-DB7AD4BA3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CDACE531-2FE7-1449-9EEA-A972806695F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9023C55-9721-F880-B3B9-F68F06F860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.NET Conf 2023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3639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9550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192">
          <p15:clr>
            <a:srgbClr val="F26B43"/>
          </p15:clr>
        </p15:guide>
        <p15:guide id="4" pos="192">
          <p15:clr>
            <a:srgbClr val="F26B43"/>
          </p15:clr>
        </p15:guide>
        <p15:guide id="5" pos="7488">
          <p15:clr>
            <a:srgbClr val="F26B43"/>
          </p15:clr>
        </p15:guide>
        <p15:guide id="6" orient="horz" pos="4128">
          <p15:clr>
            <a:srgbClr val="F26B43"/>
          </p15:clr>
        </p15:guide>
        <p15:guide id="7" pos="384">
          <p15:clr>
            <a:srgbClr val="F26B43"/>
          </p15:clr>
        </p15:guide>
        <p15:guide id="8" orient="horz" pos="384">
          <p15:clr>
            <a:srgbClr val="F26B43"/>
          </p15:clr>
        </p15:guide>
        <p15:guide id="9" pos="7296">
          <p15:clr>
            <a:srgbClr val="F26B43"/>
          </p15:clr>
        </p15:guide>
        <p15:guide id="10" orient="horz" pos="3936">
          <p15:clr>
            <a:srgbClr val="F26B43"/>
          </p15:clr>
        </p15:guide>
        <p15:guide id="11" orient="horz" pos="124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sv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13" Type="http://schemas.openxmlformats.org/officeDocument/2006/relationships/image" Target="../media/image20.png"/><Relationship Id="rId18" Type="http://schemas.openxmlformats.org/officeDocument/2006/relationships/image" Target="../media/image2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svg"/><Relationship Id="rId1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23.sv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3.sv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2.png"/><Relationship Id="rId10" Type="http://schemas.openxmlformats.org/officeDocument/2006/relationships/image" Target="../media/image17.sv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svg"/><Relationship Id="rId3" Type="http://schemas.openxmlformats.org/officeDocument/2006/relationships/image" Target="../media/image27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svg"/><Relationship Id="rId5" Type="http://schemas.openxmlformats.org/officeDocument/2006/relationships/image" Target="../media/image29.png"/><Relationship Id="rId4" Type="http://schemas.openxmlformats.org/officeDocument/2006/relationships/image" Target="../media/image28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264FFFB-46B1-A16D-E284-7BE5E0E6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277" y="423620"/>
            <a:ext cx="11241437" cy="5848027"/>
          </a:xfrm>
        </p:spPr>
        <p:txBody>
          <a:bodyPr anchor="ctr"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en-US" dirty="0"/>
              <a:t>Welcome to</a:t>
            </a:r>
            <a:br>
              <a:rPr lang="en-US" dirty="0"/>
            </a:br>
            <a:r>
              <a:rPr lang="en-US" sz="8800" b="1" dirty="0"/>
              <a:t>.NET Conf 2023</a:t>
            </a:r>
            <a:br>
              <a:rPr lang="en-US" b="1" dirty="0"/>
            </a:br>
            <a:r>
              <a:rPr lang="en-US" dirty="0"/>
              <a:t>South Africa</a:t>
            </a:r>
          </a:p>
        </p:txBody>
      </p:sp>
    </p:spTree>
    <p:extLst>
      <p:ext uri="{BB962C8B-B14F-4D97-AF65-F5344CB8AC3E}">
        <p14:creationId xmlns:p14="http://schemas.microsoft.com/office/powerpoint/2010/main" val="3683432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BB3B-1556-537B-98E7-7AC4A0C35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Full Stack Web Platform in .NET 8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7B2C231-91E8-CE99-D8AF-4E0BB904CBDE}"/>
              </a:ext>
            </a:extLst>
          </p:cNvPr>
          <p:cNvGrpSpPr/>
          <p:nvPr/>
        </p:nvGrpSpPr>
        <p:grpSpPr>
          <a:xfrm>
            <a:off x="8126412" y="4150802"/>
            <a:ext cx="3481389" cy="1667296"/>
            <a:chOff x="8126412" y="4150802"/>
            <a:chExt cx="3481389" cy="166729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1CCC479-19A4-591C-9A6D-507625B4BF46}"/>
                </a:ext>
              </a:extLst>
            </p:cNvPr>
            <p:cNvSpPr txBox="1"/>
            <p:nvPr/>
          </p:nvSpPr>
          <p:spPr>
            <a:xfrm>
              <a:off x="8126412" y="415080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  <a:defRPr/>
              </a:pPr>
              <a:r>
                <a:rPr lang="en-US">
                  <a:latin typeface="Open Sans SemiBold"/>
                  <a:ea typeface="Open Sans SemiBold"/>
                  <a:cs typeface="Open Sans SemiBold"/>
                </a:rPr>
                <a:t>Tooling</a:t>
              </a:r>
              <a:endParaRPr lang="en-US"/>
            </a:p>
          </p:txBody>
        </p:sp>
        <p:sp>
          <p:nvSpPr>
            <p:cNvPr id="37" name="Graphic 16">
              <a:extLst>
                <a:ext uri="{FF2B5EF4-FFF2-40B4-BE49-F238E27FC236}">
                  <a16:creationId xmlns:a16="http://schemas.microsoft.com/office/drawing/2014/main" id="{F9B2FA56-F2D1-E8D0-C798-ED6089CBE3F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7361" y="4508800"/>
              <a:ext cx="579491" cy="548640"/>
            </a:xfrm>
            <a:custGeom>
              <a:avLst/>
              <a:gdLst>
                <a:gd name="connsiteX0" fmla="*/ 0 w 560937"/>
                <a:gd name="connsiteY0" fmla="*/ 86678 h 531074"/>
                <a:gd name="connsiteX1" fmla="*/ 86678 w 560937"/>
                <a:gd name="connsiteY1" fmla="*/ 0 h 531074"/>
                <a:gd name="connsiteX2" fmla="*/ 393383 w 560937"/>
                <a:gd name="connsiteY2" fmla="*/ 0 h 531074"/>
                <a:gd name="connsiteX3" fmla="*/ 480060 w 560937"/>
                <a:gd name="connsiteY3" fmla="*/ 86678 h 531074"/>
                <a:gd name="connsiteX4" fmla="*/ 480060 w 560937"/>
                <a:gd name="connsiteY4" fmla="*/ 160287 h 531074"/>
                <a:gd name="connsiteX5" fmla="*/ 440055 w 560937"/>
                <a:gd name="connsiteY5" fmla="*/ 162847 h 531074"/>
                <a:gd name="connsiteX6" fmla="*/ 440055 w 560937"/>
                <a:gd name="connsiteY6" fmla="*/ 133350 h 531074"/>
                <a:gd name="connsiteX7" fmla="*/ 40005 w 560937"/>
                <a:gd name="connsiteY7" fmla="*/ 133350 h 531074"/>
                <a:gd name="connsiteX8" fmla="*/ 40005 w 560937"/>
                <a:gd name="connsiteY8" fmla="*/ 393383 h 531074"/>
                <a:gd name="connsiteX9" fmla="*/ 86678 w 560937"/>
                <a:gd name="connsiteY9" fmla="*/ 440055 h 531074"/>
                <a:gd name="connsiteX10" fmla="*/ 299637 w 560937"/>
                <a:gd name="connsiteY10" fmla="*/ 440055 h 531074"/>
                <a:gd name="connsiteX11" fmla="*/ 287876 w 560937"/>
                <a:gd name="connsiteY11" fmla="*/ 460431 h 531074"/>
                <a:gd name="connsiteX12" fmla="*/ 280408 w 560937"/>
                <a:gd name="connsiteY12" fmla="*/ 480060 h 531074"/>
                <a:gd name="connsiteX13" fmla="*/ 86678 w 560937"/>
                <a:gd name="connsiteY13" fmla="*/ 480060 h 531074"/>
                <a:gd name="connsiteX14" fmla="*/ 0 w 560937"/>
                <a:gd name="connsiteY14" fmla="*/ 393383 h 531074"/>
                <a:gd name="connsiteX15" fmla="*/ 0 w 560937"/>
                <a:gd name="connsiteY15" fmla="*/ 86678 h 531074"/>
                <a:gd name="connsiteX16" fmla="*/ 86678 w 560937"/>
                <a:gd name="connsiteY16" fmla="*/ 40005 h 531074"/>
                <a:gd name="connsiteX17" fmla="*/ 40005 w 560937"/>
                <a:gd name="connsiteY17" fmla="*/ 86678 h 531074"/>
                <a:gd name="connsiteX18" fmla="*/ 40005 w 560937"/>
                <a:gd name="connsiteY18" fmla="*/ 93345 h 531074"/>
                <a:gd name="connsiteX19" fmla="*/ 440055 w 560937"/>
                <a:gd name="connsiteY19" fmla="*/ 93345 h 531074"/>
                <a:gd name="connsiteX20" fmla="*/ 440055 w 560937"/>
                <a:gd name="connsiteY20" fmla="*/ 86678 h 531074"/>
                <a:gd name="connsiteX21" fmla="*/ 393383 w 560937"/>
                <a:gd name="connsiteY21" fmla="*/ 40005 h 531074"/>
                <a:gd name="connsiteX22" fmla="*/ 86678 w 560937"/>
                <a:gd name="connsiteY22" fmla="*/ 40005 h 531074"/>
                <a:gd name="connsiteX23" fmla="*/ 476246 w 560937"/>
                <a:gd name="connsiteY23" fmla="*/ 186690 h 531074"/>
                <a:gd name="connsiteX24" fmla="*/ 386742 w 560937"/>
                <a:gd name="connsiteY24" fmla="*/ 232989 h 531074"/>
                <a:gd name="connsiteX25" fmla="*/ 391649 w 560937"/>
                <a:gd name="connsiteY25" fmla="*/ 334015 h 531074"/>
                <a:gd name="connsiteX26" fmla="*/ 310972 w 560937"/>
                <a:gd name="connsiteY26" fmla="*/ 473766 h 531074"/>
                <a:gd name="connsiteX27" fmla="*/ 326872 w 560937"/>
                <a:gd name="connsiteY27" fmla="*/ 526448 h 531074"/>
                <a:gd name="connsiteX28" fmla="*/ 378341 w 560937"/>
                <a:gd name="connsiteY28" fmla="*/ 512651 h 531074"/>
                <a:gd name="connsiteX29" fmla="*/ 459151 w 560937"/>
                <a:gd name="connsiteY29" fmla="*/ 372633 h 531074"/>
                <a:gd name="connsiteX30" fmla="*/ 560555 w 560937"/>
                <a:gd name="connsiteY30" fmla="*/ 288112 h 531074"/>
                <a:gd name="connsiteX31" fmla="*/ 538521 w 560937"/>
                <a:gd name="connsiteY31" fmla="*/ 218987 h 531074"/>
                <a:gd name="connsiteX32" fmla="*/ 494515 w 560937"/>
                <a:gd name="connsiteY32" fmla="*/ 295210 h 531074"/>
                <a:gd name="connsiteX33" fmla="*/ 452174 w 560937"/>
                <a:gd name="connsiteY33" fmla="*/ 307236 h 531074"/>
                <a:gd name="connsiteX34" fmla="*/ 440148 w 560937"/>
                <a:gd name="connsiteY34" fmla="*/ 264895 h 531074"/>
                <a:gd name="connsiteX35" fmla="*/ 440615 w 560937"/>
                <a:gd name="connsiteY35" fmla="*/ 264086 h 531074"/>
                <a:gd name="connsiteX36" fmla="*/ 484621 w 560937"/>
                <a:gd name="connsiteY36" fmla="*/ 187863 h 531074"/>
                <a:gd name="connsiteX37" fmla="*/ 476246 w 560937"/>
                <a:gd name="connsiteY37" fmla="*/ 186690 h 531074"/>
                <a:gd name="connsiteX38" fmla="*/ 221441 w 560937"/>
                <a:gd name="connsiteY38" fmla="*/ 193171 h 531074"/>
                <a:gd name="connsiteX39" fmla="*/ 220224 w 560937"/>
                <a:gd name="connsiteY39" fmla="*/ 221432 h 531074"/>
                <a:gd name="connsiteX40" fmla="*/ 220214 w 560937"/>
                <a:gd name="connsiteY40" fmla="*/ 221441 h 531074"/>
                <a:gd name="connsiteX41" fmla="*/ 156286 w 560937"/>
                <a:gd name="connsiteY41" fmla="*/ 280035 h 531074"/>
                <a:gd name="connsiteX42" fmla="*/ 220214 w 560937"/>
                <a:gd name="connsiteY42" fmla="*/ 338629 h 531074"/>
                <a:gd name="connsiteX43" fmla="*/ 221441 w 560937"/>
                <a:gd name="connsiteY43" fmla="*/ 366899 h 531074"/>
                <a:gd name="connsiteX44" fmla="*/ 193171 w 560937"/>
                <a:gd name="connsiteY44" fmla="*/ 368126 h 531074"/>
                <a:gd name="connsiteX45" fmla="*/ 113161 w 560937"/>
                <a:gd name="connsiteY45" fmla="*/ 294784 h 531074"/>
                <a:gd name="connsiteX46" fmla="*/ 111925 w 560937"/>
                <a:gd name="connsiteY46" fmla="*/ 266523 h 531074"/>
                <a:gd name="connsiteX47" fmla="*/ 113161 w 560937"/>
                <a:gd name="connsiteY47" fmla="*/ 265287 h 531074"/>
                <a:gd name="connsiteX48" fmla="*/ 193171 w 560937"/>
                <a:gd name="connsiteY48" fmla="*/ 191944 h 531074"/>
                <a:gd name="connsiteX49" fmla="*/ 221432 w 560937"/>
                <a:gd name="connsiteY49" fmla="*/ 193161 h 531074"/>
                <a:gd name="connsiteX50" fmla="*/ 221441 w 560937"/>
                <a:gd name="connsiteY50" fmla="*/ 193171 h 531074"/>
                <a:gd name="connsiteX51" fmla="*/ 300224 w 560937"/>
                <a:gd name="connsiteY51" fmla="*/ 368126 h 531074"/>
                <a:gd name="connsiteX52" fmla="*/ 354098 w 560937"/>
                <a:gd name="connsiteY52" fmla="*/ 318733 h 531074"/>
                <a:gd name="connsiteX53" fmla="*/ 353884 w 560937"/>
                <a:gd name="connsiteY53" fmla="*/ 241123 h 531074"/>
                <a:gd name="connsiteX54" fmla="*/ 300224 w 560937"/>
                <a:gd name="connsiteY54" fmla="*/ 191944 h 531074"/>
                <a:gd name="connsiteX55" fmla="*/ 271954 w 560937"/>
                <a:gd name="connsiteY55" fmla="*/ 193171 h 531074"/>
                <a:gd name="connsiteX56" fmla="*/ 273181 w 560937"/>
                <a:gd name="connsiteY56" fmla="*/ 221441 h 531074"/>
                <a:gd name="connsiteX57" fmla="*/ 337109 w 560937"/>
                <a:gd name="connsiteY57" fmla="*/ 280035 h 531074"/>
                <a:gd name="connsiteX58" fmla="*/ 273181 w 560937"/>
                <a:gd name="connsiteY58" fmla="*/ 338629 h 531074"/>
                <a:gd name="connsiteX59" fmla="*/ 271954 w 560937"/>
                <a:gd name="connsiteY59" fmla="*/ 366899 h 531074"/>
                <a:gd name="connsiteX60" fmla="*/ 300224 w 560937"/>
                <a:gd name="connsiteY60" fmla="*/ 368126 h 53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560937" h="531074">
                  <a:moveTo>
                    <a:pt x="0" y="86678"/>
                  </a:moveTo>
                  <a:cubicBezTo>
                    <a:pt x="0" y="38807"/>
                    <a:pt x="38807" y="0"/>
                    <a:pt x="86678" y="0"/>
                  </a:cubicBezTo>
                  <a:lnTo>
                    <a:pt x="393383" y="0"/>
                  </a:lnTo>
                  <a:cubicBezTo>
                    <a:pt x="441253" y="0"/>
                    <a:pt x="480060" y="38807"/>
                    <a:pt x="480060" y="86678"/>
                  </a:cubicBezTo>
                  <a:lnTo>
                    <a:pt x="480060" y="160287"/>
                  </a:lnTo>
                  <a:cubicBezTo>
                    <a:pt x="466676" y="158895"/>
                    <a:pt x="453153" y="159761"/>
                    <a:pt x="440055" y="162847"/>
                  </a:cubicBezTo>
                  <a:lnTo>
                    <a:pt x="440055" y="133350"/>
                  </a:lnTo>
                  <a:lnTo>
                    <a:pt x="40005" y="133350"/>
                  </a:lnTo>
                  <a:lnTo>
                    <a:pt x="40005" y="393383"/>
                  </a:lnTo>
                  <a:cubicBezTo>
                    <a:pt x="40005" y="419146"/>
                    <a:pt x="60914" y="440055"/>
                    <a:pt x="86678" y="440055"/>
                  </a:cubicBezTo>
                  <a:lnTo>
                    <a:pt x="299637" y="440055"/>
                  </a:lnTo>
                  <a:lnTo>
                    <a:pt x="287876" y="460431"/>
                  </a:lnTo>
                  <a:cubicBezTo>
                    <a:pt x="284348" y="466530"/>
                    <a:pt x="281826" y="473158"/>
                    <a:pt x="280408" y="480060"/>
                  </a:cubicBezTo>
                  <a:lnTo>
                    <a:pt x="86678" y="480060"/>
                  </a:lnTo>
                  <a:cubicBezTo>
                    <a:pt x="38807" y="480060"/>
                    <a:pt x="0" y="441253"/>
                    <a:pt x="0" y="393383"/>
                  </a:cubicBezTo>
                  <a:lnTo>
                    <a:pt x="0" y="86678"/>
                  </a:lnTo>
                  <a:close/>
                  <a:moveTo>
                    <a:pt x="86678" y="40005"/>
                  </a:moveTo>
                  <a:cubicBezTo>
                    <a:pt x="60901" y="40005"/>
                    <a:pt x="40005" y="60901"/>
                    <a:pt x="40005" y="86678"/>
                  </a:cubicBezTo>
                  <a:lnTo>
                    <a:pt x="40005" y="93345"/>
                  </a:lnTo>
                  <a:lnTo>
                    <a:pt x="440055" y="93345"/>
                  </a:lnTo>
                  <a:lnTo>
                    <a:pt x="440055" y="86678"/>
                  </a:lnTo>
                  <a:cubicBezTo>
                    <a:pt x="440055" y="60901"/>
                    <a:pt x="419159" y="40005"/>
                    <a:pt x="393383" y="40005"/>
                  </a:cubicBezTo>
                  <a:lnTo>
                    <a:pt x="86678" y="40005"/>
                  </a:lnTo>
                  <a:close/>
                  <a:moveTo>
                    <a:pt x="476246" y="186690"/>
                  </a:moveTo>
                  <a:cubicBezTo>
                    <a:pt x="439923" y="183283"/>
                    <a:pt x="404949" y="201374"/>
                    <a:pt x="386742" y="232989"/>
                  </a:cubicBezTo>
                  <a:cubicBezTo>
                    <a:pt x="368410" y="264710"/>
                    <a:pt x="370329" y="304221"/>
                    <a:pt x="391649" y="334015"/>
                  </a:cubicBezTo>
                  <a:lnTo>
                    <a:pt x="310972" y="473766"/>
                  </a:lnTo>
                  <a:cubicBezTo>
                    <a:pt x="300815" y="492704"/>
                    <a:pt x="307934" y="516291"/>
                    <a:pt x="326872" y="526448"/>
                  </a:cubicBezTo>
                  <a:cubicBezTo>
                    <a:pt x="344980" y="536160"/>
                    <a:pt x="367519" y="530118"/>
                    <a:pt x="378341" y="512651"/>
                  </a:cubicBezTo>
                  <a:lnTo>
                    <a:pt x="459151" y="372633"/>
                  </a:lnTo>
                  <a:cubicBezTo>
                    <a:pt x="510492" y="377295"/>
                    <a:pt x="555893" y="339454"/>
                    <a:pt x="560555" y="288112"/>
                  </a:cubicBezTo>
                  <a:cubicBezTo>
                    <a:pt x="562831" y="263042"/>
                    <a:pt x="554886" y="238115"/>
                    <a:pt x="538521" y="218987"/>
                  </a:cubicBezTo>
                  <a:lnTo>
                    <a:pt x="494515" y="295210"/>
                  </a:lnTo>
                  <a:cubicBezTo>
                    <a:pt x="486144" y="310223"/>
                    <a:pt x="467187" y="315607"/>
                    <a:pt x="452174" y="307236"/>
                  </a:cubicBezTo>
                  <a:cubicBezTo>
                    <a:pt x="437161" y="298865"/>
                    <a:pt x="431777" y="279908"/>
                    <a:pt x="440148" y="264895"/>
                  </a:cubicBezTo>
                  <a:cubicBezTo>
                    <a:pt x="440300" y="264623"/>
                    <a:pt x="440455" y="264354"/>
                    <a:pt x="440615" y="264086"/>
                  </a:cubicBezTo>
                  <a:lnTo>
                    <a:pt x="484621" y="187863"/>
                  </a:lnTo>
                  <a:cubicBezTo>
                    <a:pt x="481848" y="187345"/>
                    <a:pt x="479054" y="186954"/>
                    <a:pt x="476246" y="186690"/>
                  </a:cubicBezTo>
                  <a:close/>
                  <a:moveTo>
                    <a:pt x="221441" y="193171"/>
                  </a:moveTo>
                  <a:cubicBezTo>
                    <a:pt x="228909" y="201311"/>
                    <a:pt x="228364" y="213964"/>
                    <a:pt x="220224" y="221432"/>
                  </a:cubicBezTo>
                  <a:cubicBezTo>
                    <a:pt x="220220" y="221435"/>
                    <a:pt x="220217" y="221438"/>
                    <a:pt x="220214" y="221441"/>
                  </a:cubicBezTo>
                  <a:lnTo>
                    <a:pt x="156286" y="280035"/>
                  </a:lnTo>
                  <a:lnTo>
                    <a:pt x="220214" y="338629"/>
                  </a:lnTo>
                  <a:cubicBezTo>
                    <a:pt x="228360" y="346097"/>
                    <a:pt x="228909" y="358754"/>
                    <a:pt x="221441" y="366899"/>
                  </a:cubicBezTo>
                  <a:cubicBezTo>
                    <a:pt x="213973" y="375045"/>
                    <a:pt x="201316" y="375594"/>
                    <a:pt x="193171" y="368126"/>
                  </a:cubicBezTo>
                  <a:lnTo>
                    <a:pt x="113161" y="294784"/>
                  </a:lnTo>
                  <a:cubicBezTo>
                    <a:pt x="105015" y="287321"/>
                    <a:pt x="104462" y="274668"/>
                    <a:pt x="111925" y="266523"/>
                  </a:cubicBezTo>
                  <a:cubicBezTo>
                    <a:pt x="112318" y="266093"/>
                    <a:pt x="112731" y="265680"/>
                    <a:pt x="113161" y="265287"/>
                  </a:cubicBezTo>
                  <a:lnTo>
                    <a:pt x="193171" y="191944"/>
                  </a:lnTo>
                  <a:cubicBezTo>
                    <a:pt x="201311" y="184476"/>
                    <a:pt x="213964" y="185021"/>
                    <a:pt x="221432" y="193161"/>
                  </a:cubicBezTo>
                  <a:cubicBezTo>
                    <a:pt x="221435" y="193165"/>
                    <a:pt x="221438" y="193168"/>
                    <a:pt x="221441" y="193171"/>
                  </a:cubicBezTo>
                  <a:close/>
                  <a:moveTo>
                    <a:pt x="300224" y="368126"/>
                  </a:moveTo>
                  <a:lnTo>
                    <a:pt x="354098" y="318733"/>
                  </a:lnTo>
                  <a:cubicBezTo>
                    <a:pt x="345423" y="293603"/>
                    <a:pt x="345348" y="266301"/>
                    <a:pt x="353884" y="241123"/>
                  </a:cubicBezTo>
                  <a:lnTo>
                    <a:pt x="300224" y="191944"/>
                  </a:lnTo>
                  <a:cubicBezTo>
                    <a:pt x="292079" y="184476"/>
                    <a:pt x="279422" y="185025"/>
                    <a:pt x="271954" y="193171"/>
                  </a:cubicBezTo>
                  <a:cubicBezTo>
                    <a:pt x="264486" y="201316"/>
                    <a:pt x="265035" y="213973"/>
                    <a:pt x="273181" y="221441"/>
                  </a:cubicBezTo>
                  <a:lnTo>
                    <a:pt x="337109" y="280035"/>
                  </a:lnTo>
                  <a:lnTo>
                    <a:pt x="273181" y="338629"/>
                  </a:lnTo>
                  <a:cubicBezTo>
                    <a:pt x="265035" y="346097"/>
                    <a:pt x="264486" y="358754"/>
                    <a:pt x="271954" y="366899"/>
                  </a:cubicBezTo>
                  <a:cubicBezTo>
                    <a:pt x="279422" y="375045"/>
                    <a:pt x="292079" y="375594"/>
                    <a:pt x="300224" y="368126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81C0935-6629-BBA3-1A44-FC70FCDEAA23}"/>
              </a:ext>
            </a:extLst>
          </p:cNvPr>
          <p:cNvGrpSpPr/>
          <p:nvPr/>
        </p:nvGrpSpPr>
        <p:grpSpPr>
          <a:xfrm>
            <a:off x="4355305" y="4150802"/>
            <a:ext cx="3481389" cy="1667296"/>
            <a:chOff x="4355305" y="4150802"/>
            <a:chExt cx="3481389" cy="166729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997DA74-986B-72DD-A0C0-1CB21A2B2EAE}"/>
                </a:ext>
              </a:extLst>
            </p:cNvPr>
            <p:cNvSpPr txBox="1"/>
            <p:nvPr/>
          </p:nvSpPr>
          <p:spPr>
            <a:xfrm>
              <a:off x="4355305" y="415080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  <a:defRPr/>
              </a:pPr>
              <a:r>
                <a:rPr lang="en-US">
                  <a:latin typeface="Open Sans SemiBold"/>
                  <a:ea typeface="Open Sans SemiBold"/>
                  <a:cs typeface="Open Sans SemiBold"/>
                </a:rPr>
                <a:t>Security</a:t>
              </a:r>
              <a:endParaRPr lang="en-US"/>
            </a:p>
          </p:txBody>
        </p:sp>
        <p:sp>
          <p:nvSpPr>
            <p:cNvPr id="36" name="Graphic 19">
              <a:extLst>
                <a:ext uri="{FF2B5EF4-FFF2-40B4-BE49-F238E27FC236}">
                  <a16:creationId xmlns:a16="http://schemas.microsoft.com/office/drawing/2014/main" id="{8F5296F2-C432-3F60-19BC-4AF2EC43BF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07963" y="4508800"/>
              <a:ext cx="576072" cy="548640"/>
            </a:xfrm>
            <a:custGeom>
              <a:avLst/>
              <a:gdLst>
                <a:gd name="connsiteX0" fmla="*/ 340149 w 560070"/>
                <a:gd name="connsiteY0" fmla="*/ 186690 h 533400"/>
                <a:gd name="connsiteX1" fmla="*/ 384901 w 560070"/>
                <a:gd name="connsiteY1" fmla="*/ 220028 h 533400"/>
                <a:gd name="connsiteX2" fmla="*/ 366713 w 560070"/>
                <a:gd name="connsiteY2" fmla="*/ 220028 h 533400"/>
                <a:gd name="connsiteX3" fmla="*/ 336122 w 560070"/>
                <a:gd name="connsiteY3" fmla="*/ 226695 h 533400"/>
                <a:gd name="connsiteX4" fmla="*/ 193411 w 560070"/>
                <a:gd name="connsiteY4" fmla="*/ 226695 h 533400"/>
                <a:gd name="connsiteX5" fmla="*/ 186743 w 560070"/>
                <a:gd name="connsiteY5" fmla="*/ 233363 h 533400"/>
                <a:gd name="connsiteX6" fmla="*/ 186743 w 560070"/>
                <a:gd name="connsiteY6" fmla="*/ 360018 h 533400"/>
                <a:gd name="connsiteX7" fmla="*/ 240030 w 560070"/>
                <a:gd name="connsiteY7" fmla="*/ 435494 h 533400"/>
                <a:gd name="connsiteX8" fmla="*/ 240030 w 560070"/>
                <a:gd name="connsiteY8" fmla="*/ 477073 h 533400"/>
                <a:gd name="connsiteX9" fmla="*/ 146738 w 560070"/>
                <a:gd name="connsiteY9" fmla="*/ 360018 h 533400"/>
                <a:gd name="connsiteX10" fmla="*/ 146738 w 560070"/>
                <a:gd name="connsiteY10" fmla="*/ 233363 h 533400"/>
                <a:gd name="connsiteX11" fmla="*/ 193411 w 560070"/>
                <a:gd name="connsiteY11" fmla="*/ 186690 h 533400"/>
                <a:gd name="connsiteX12" fmla="*/ 340149 w 560070"/>
                <a:gd name="connsiteY12" fmla="*/ 186690 h 533400"/>
                <a:gd name="connsiteX13" fmla="*/ 460058 w 560070"/>
                <a:gd name="connsiteY13" fmla="*/ 220028 h 533400"/>
                <a:gd name="connsiteX14" fmla="*/ 533400 w 560070"/>
                <a:gd name="connsiteY14" fmla="*/ 293050 h 533400"/>
                <a:gd name="connsiteX15" fmla="*/ 533400 w 560070"/>
                <a:gd name="connsiteY15" fmla="*/ 233363 h 533400"/>
                <a:gd name="connsiteX16" fmla="*/ 486728 w 560070"/>
                <a:gd name="connsiteY16" fmla="*/ 186690 h 533400"/>
                <a:gd name="connsiteX17" fmla="*/ 396716 w 560070"/>
                <a:gd name="connsiteY17" fmla="*/ 186690 h 533400"/>
                <a:gd name="connsiteX18" fmla="*/ 412292 w 560070"/>
                <a:gd name="connsiteY18" fmla="*/ 220028 h 533400"/>
                <a:gd name="connsiteX19" fmla="*/ 460058 w 560070"/>
                <a:gd name="connsiteY19" fmla="*/ 220028 h 533400"/>
                <a:gd name="connsiteX20" fmla="*/ 46673 w 560070"/>
                <a:gd name="connsiteY20" fmla="*/ 186690 h 533400"/>
                <a:gd name="connsiteX21" fmla="*/ 136844 w 560070"/>
                <a:gd name="connsiteY21" fmla="*/ 186690 h 533400"/>
                <a:gd name="connsiteX22" fmla="*/ 120362 w 560070"/>
                <a:gd name="connsiteY22" fmla="*/ 226695 h 533400"/>
                <a:gd name="connsiteX23" fmla="*/ 46673 w 560070"/>
                <a:gd name="connsiteY23" fmla="*/ 226695 h 533400"/>
                <a:gd name="connsiteX24" fmla="*/ 40005 w 560070"/>
                <a:gd name="connsiteY24" fmla="*/ 233363 h 533400"/>
                <a:gd name="connsiteX25" fmla="*/ 40005 w 560070"/>
                <a:gd name="connsiteY25" fmla="*/ 320013 h 533400"/>
                <a:gd name="connsiteX26" fmla="*/ 106695 w 560070"/>
                <a:gd name="connsiteY26" fmla="*/ 386726 h 533400"/>
                <a:gd name="connsiteX27" fmla="*/ 122202 w 560070"/>
                <a:gd name="connsiteY27" fmla="*/ 384901 h 533400"/>
                <a:gd name="connsiteX28" fmla="*/ 134283 w 560070"/>
                <a:gd name="connsiteY28" fmla="*/ 423093 h 533400"/>
                <a:gd name="connsiteX29" fmla="*/ 3625 w 560070"/>
                <a:gd name="connsiteY29" fmla="*/ 347588 h 533400"/>
                <a:gd name="connsiteX30" fmla="*/ 0 w 560070"/>
                <a:gd name="connsiteY30" fmla="*/ 320013 h 533400"/>
                <a:gd name="connsiteX31" fmla="*/ 0 w 560070"/>
                <a:gd name="connsiteY31" fmla="*/ 233363 h 533400"/>
                <a:gd name="connsiteX32" fmla="*/ 46673 w 560070"/>
                <a:gd name="connsiteY32" fmla="*/ 186690 h 533400"/>
                <a:gd name="connsiteX33" fmla="*/ 266700 w 560070"/>
                <a:gd name="connsiteY33" fmla="*/ 0 h 533400"/>
                <a:gd name="connsiteX34" fmla="*/ 346710 w 560070"/>
                <a:gd name="connsiteY34" fmla="*/ 80010 h 533400"/>
                <a:gd name="connsiteX35" fmla="*/ 266700 w 560070"/>
                <a:gd name="connsiteY35" fmla="*/ 160020 h 533400"/>
                <a:gd name="connsiteX36" fmla="*/ 186690 w 560070"/>
                <a:gd name="connsiteY36" fmla="*/ 80010 h 533400"/>
                <a:gd name="connsiteX37" fmla="*/ 266700 w 560070"/>
                <a:gd name="connsiteY37" fmla="*/ 0 h 533400"/>
                <a:gd name="connsiteX38" fmla="*/ 266700 w 560070"/>
                <a:gd name="connsiteY38" fmla="*/ 40005 h 533400"/>
                <a:gd name="connsiteX39" fmla="*/ 226695 w 560070"/>
                <a:gd name="connsiteY39" fmla="*/ 80010 h 533400"/>
                <a:gd name="connsiteX40" fmla="*/ 266700 w 560070"/>
                <a:gd name="connsiteY40" fmla="*/ 120015 h 533400"/>
                <a:gd name="connsiteX41" fmla="*/ 306705 w 560070"/>
                <a:gd name="connsiteY41" fmla="*/ 80010 h 533400"/>
                <a:gd name="connsiteX42" fmla="*/ 266700 w 560070"/>
                <a:gd name="connsiteY42" fmla="*/ 40005 h 533400"/>
                <a:gd name="connsiteX43" fmla="*/ 440055 w 560070"/>
                <a:gd name="connsiteY43" fmla="*/ 26670 h 533400"/>
                <a:gd name="connsiteX44" fmla="*/ 506730 w 560070"/>
                <a:gd name="connsiteY44" fmla="*/ 93345 h 533400"/>
                <a:gd name="connsiteX45" fmla="*/ 440055 w 560070"/>
                <a:gd name="connsiteY45" fmla="*/ 160020 h 533400"/>
                <a:gd name="connsiteX46" fmla="*/ 373380 w 560070"/>
                <a:gd name="connsiteY46" fmla="*/ 93345 h 533400"/>
                <a:gd name="connsiteX47" fmla="*/ 440055 w 560070"/>
                <a:gd name="connsiteY47" fmla="*/ 26670 h 533400"/>
                <a:gd name="connsiteX48" fmla="*/ 440055 w 560070"/>
                <a:gd name="connsiteY48" fmla="*/ 66675 h 533400"/>
                <a:gd name="connsiteX49" fmla="*/ 413385 w 560070"/>
                <a:gd name="connsiteY49" fmla="*/ 93345 h 533400"/>
                <a:gd name="connsiteX50" fmla="*/ 440055 w 560070"/>
                <a:gd name="connsiteY50" fmla="*/ 120015 h 533400"/>
                <a:gd name="connsiteX51" fmla="*/ 466725 w 560070"/>
                <a:gd name="connsiteY51" fmla="*/ 93345 h 533400"/>
                <a:gd name="connsiteX52" fmla="*/ 440055 w 560070"/>
                <a:gd name="connsiteY52" fmla="*/ 66675 h 533400"/>
                <a:gd name="connsiteX53" fmla="*/ 93345 w 560070"/>
                <a:gd name="connsiteY53" fmla="*/ 26670 h 533400"/>
                <a:gd name="connsiteX54" fmla="*/ 160020 w 560070"/>
                <a:gd name="connsiteY54" fmla="*/ 93345 h 533400"/>
                <a:gd name="connsiteX55" fmla="*/ 93345 w 560070"/>
                <a:gd name="connsiteY55" fmla="*/ 160020 h 533400"/>
                <a:gd name="connsiteX56" fmla="*/ 26670 w 560070"/>
                <a:gd name="connsiteY56" fmla="*/ 93345 h 533400"/>
                <a:gd name="connsiteX57" fmla="*/ 93345 w 560070"/>
                <a:gd name="connsiteY57" fmla="*/ 26670 h 533400"/>
                <a:gd name="connsiteX58" fmla="*/ 93345 w 560070"/>
                <a:gd name="connsiteY58" fmla="*/ 66675 h 533400"/>
                <a:gd name="connsiteX59" fmla="*/ 66675 w 560070"/>
                <a:gd name="connsiteY59" fmla="*/ 93345 h 533400"/>
                <a:gd name="connsiteX60" fmla="*/ 93345 w 560070"/>
                <a:gd name="connsiteY60" fmla="*/ 120015 h 533400"/>
                <a:gd name="connsiteX61" fmla="*/ 120015 w 560070"/>
                <a:gd name="connsiteY61" fmla="*/ 93345 h 533400"/>
                <a:gd name="connsiteX62" fmla="*/ 93345 w 560070"/>
                <a:gd name="connsiteY62" fmla="*/ 66675 h 533400"/>
                <a:gd name="connsiteX63" fmla="*/ 320040 w 560070"/>
                <a:gd name="connsiteY63" fmla="*/ 320040 h 533400"/>
                <a:gd name="connsiteX64" fmla="*/ 306705 w 560070"/>
                <a:gd name="connsiteY64" fmla="*/ 320040 h 533400"/>
                <a:gd name="connsiteX65" fmla="*/ 266700 w 560070"/>
                <a:gd name="connsiteY65" fmla="*/ 360045 h 533400"/>
                <a:gd name="connsiteX66" fmla="*/ 266700 w 560070"/>
                <a:gd name="connsiteY66" fmla="*/ 400050 h 533400"/>
                <a:gd name="connsiteX67" fmla="*/ 333375 w 560070"/>
                <a:gd name="connsiteY67" fmla="*/ 400050 h 533400"/>
                <a:gd name="connsiteX68" fmla="*/ 333375 w 560070"/>
                <a:gd name="connsiteY68" fmla="*/ 393383 h 533400"/>
                <a:gd name="connsiteX69" fmla="*/ 353378 w 560070"/>
                <a:gd name="connsiteY69" fmla="*/ 373380 h 533400"/>
                <a:gd name="connsiteX70" fmla="*/ 373380 w 560070"/>
                <a:gd name="connsiteY70" fmla="*/ 393383 h 533400"/>
                <a:gd name="connsiteX71" fmla="*/ 373380 w 560070"/>
                <a:gd name="connsiteY71" fmla="*/ 400050 h 533400"/>
                <a:gd name="connsiteX72" fmla="*/ 453390 w 560070"/>
                <a:gd name="connsiteY72" fmla="*/ 400050 h 533400"/>
                <a:gd name="connsiteX73" fmla="*/ 453390 w 560070"/>
                <a:gd name="connsiteY73" fmla="*/ 393383 h 533400"/>
                <a:gd name="connsiteX74" fmla="*/ 473393 w 560070"/>
                <a:gd name="connsiteY74" fmla="*/ 373380 h 533400"/>
                <a:gd name="connsiteX75" fmla="*/ 493395 w 560070"/>
                <a:gd name="connsiteY75" fmla="*/ 393383 h 533400"/>
                <a:gd name="connsiteX76" fmla="*/ 493395 w 560070"/>
                <a:gd name="connsiteY76" fmla="*/ 400050 h 533400"/>
                <a:gd name="connsiteX77" fmla="*/ 560070 w 560070"/>
                <a:gd name="connsiteY77" fmla="*/ 400050 h 533400"/>
                <a:gd name="connsiteX78" fmla="*/ 560070 w 560070"/>
                <a:gd name="connsiteY78" fmla="*/ 360045 h 533400"/>
                <a:gd name="connsiteX79" fmla="*/ 520065 w 560070"/>
                <a:gd name="connsiteY79" fmla="*/ 320040 h 533400"/>
                <a:gd name="connsiteX80" fmla="*/ 506730 w 560070"/>
                <a:gd name="connsiteY80" fmla="*/ 320040 h 533400"/>
                <a:gd name="connsiteX81" fmla="*/ 506730 w 560070"/>
                <a:gd name="connsiteY81" fmla="*/ 293370 h 533400"/>
                <a:gd name="connsiteX82" fmla="*/ 460058 w 560070"/>
                <a:gd name="connsiteY82" fmla="*/ 246698 h 533400"/>
                <a:gd name="connsiteX83" fmla="*/ 366713 w 560070"/>
                <a:gd name="connsiteY83" fmla="*/ 246698 h 533400"/>
                <a:gd name="connsiteX84" fmla="*/ 320040 w 560070"/>
                <a:gd name="connsiteY84" fmla="*/ 293370 h 533400"/>
                <a:gd name="connsiteX85" fmla="*/ 320040 w 560070"/>
                <a:gd name="connsiteY85" fmla="*/ 320040 h 533400"/>
                <a:gd name="connsiteX86" fmla="*/ 360045 w 560070"/>
                <a:gd name="connsiteY86" fmla="*/ 293370 h 533400"/>
                <a:gd name="connsiteX87" fmla="*/ 366713 w 560070"/>
                <a:gd name="connsiteY87" fmla="*/ 286703 h 533400"/>
                <a:gd name="connsiteX88" fmla="*/ 460058 w 560070"/>
                <a:gd name="connsiteY88" fmla="*/ 286703 h 533400"/>
                <a:gd name="connsiteX89" fmla="*/ 466725 w 560070"/>
                <a:gd name="connsiteY89" fmla="*/ 293370 h 533400"/>
                <a:gd name="connsiteX90" fmla="*/ 466725 w 560070"/>
                <a:gd name="connsiteY90" fmla="*/ 320040 h 533400"/>
                <a:gd name="connsiteX91" fmla="*/ 360045 w 560070"/>
                <a:gd name="connsiteY91" fmla="*/ 320040 h 533400"/>
                <a:gd name="connsiteX92" fmla="*/ 360045 w 560070"/>
                <a:gd name="connsiteY92" fmla="*/ 293370 h 533400"/>
                <a:gd name="connsiteX93" fmla="*/ 266700 w 560070"/>
                <a:gd name="connsiteY93" fmla="*/ 493395 h 533400"/>
                <a:gd name="connsiteX94" fmla="*/ 266700 w 560070"/>
                <a:gd name="connsiteY94" fmla="*/ 440055 h 533400"/>
                <a:gd name="connsiteX95" fmla="*/ 333375 w 560070"/>
                <a:gd name="connsiteY95" fmla="*/ 440055 h 533400"/>
                <a:gd name="connsiteX96" fmla="*/ 333375 w 560070"/>
                <a:gd name="connsiteY96" fmla="*/ 460058 h 533400"/>
                <a:gd name="connsiteX97" fmla="*/ 353378 w 560070"/>
                <a:gd name="connsiteY97" fmla="*/ 480060 h 533400"/>
                <a:gd name="connsiteX98" fmla="*/ 373380 w 560070"/>
                <a:gd name="connsiteY98" fmla="*/ 460058 h 533400"/>
                <a:gd name="connsiteX99" fmla="*/ 373380 w 560070"/>
                <a:gd name="connsiteY99" fmla="*/ 440055 h 533400"/>
                <a:gd name="connsiteX100" fmla="*/ 453390 w 560070"/>
                <a:gd name="connsiteY100" fmla="*/ 440055 h 533400"/>
                <a:gd name="connsiteX101" fmla="*/ 453390 w 560070"/>
                <a:gd name="connsiteY101" fmla="*/ 460058 h 533400"/>
                <a:gd name="connsiteX102" fmla="*/ 473393 w 560070"/>
                <a:gd name="connsiteY102" fmla="*/ 480060 h 533400"/>
                <a:gd name="connsiteX103" fmla="*/ 493395 w 560070"/>
                <a:gd name="connsiteY103" fmla="*/ 460058 h 533400"/>
                <a:gd name="connsiteX104" fmla="*/ 493395 w 560070"/>
                <a:gd name="connsiteY104" fmla="*/ 440055 h 533400"/>
                <a:gd name="connsiteX105" fmla="*/ 560070 w 560070"/>
                <a:gd name="connsiteY105" fmla="*/ 440055 h 533400"/>
                <a:gd name="connsiteX106" fmla="*/ 560070 w 560070"/>
                <a:gd name="connsiteY106" fmla="*/ 493395 h 533400"/>
                <a:gd name="connsiteX107" fmla="*/ 520065 w 560070"/>
                <a:gd name="connsiteY107" fmla="*/ 533400 h 533400"/>
                <a:gd name="connsiteX108" fmla="*/ 306705 w 560070"/>
                <a:gd name="connsiteY108" fmla="*/ 533400 h 533400"/>
                <a:gd name="connsiteX109" fmla="*/ 266700 w 560070"/>
                <a:gd name="connsiteY109" fmla="*/ 493395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</a:cxnLst>
              <a:rect l="l" t="t" r="r" b="b"/>
              <a:pathLst>
                <a:path w="560070" h="533400">
                  <a:moveTo>
                    <a:pt x="340149" y="186690"/>
                  </a:moveTo>
                  <a:cubicBezTo>
                    <a:pt x="360799" y="186679"/>
                    <a:pt x="379002" y="200239"/>
                    <a:pt x="384901" y="220028"/>
                  </a:cubicBezTo>
                  <a:lnTo>
                    <a:pt x="366713" y="220028"/>
                  </a:lnTo>
                  <a:cubicBezTo>
                    <a:pt x="355778" y="220028"/>
                    <a:pt x="345430" y="222428"/>
                    <a:pt x="336122" y="226695"/>
                  </a:cubicBezTo>
                  <a:lnTo>
                    <a:pt x="193411" y="226695"/>
                  </a:lnTo>
                  <a:cubicBezTo>
                    <a:pt x="189728" y="226695"/>
                    <a:pt x="186743" y="229680"/>
                    <a:pt x="186743" y="233363"/>
                  </a:cubicBezTo>
                  <a:lnTo>
                    <a:pt x="186743" y="360018"/>
                  </a:lnTo>
                  <a:cubicBezTo>
                    <a:pt x="186743" y="394849"/>
                    <a:pt x="208986" y="424480"/>
                    <a:pt x="240030" y="435494"/>
                  </a:cubicBezTo>
                  <a:lnTo>
                    <a:pt x="240030" y="477073"/>
                  </a:lnTo>
                  <a:cubicBezTo>
                    <a:pt x="185446" y="464576"/>
                    <a:pt x="146744" y="416014"/>
                    <a:pt x="146738" y="360018"/>
                  </a:cubicBezTo>
                  <a:lnTo>
                    <a:pt x="146738" y="233363"/>
                  </a:lnTo>
                  <a:cubicBezTo>
                    <a:pt x="146738" y="207599"/>
                    <a:pt x="167621" y="186690"/>
                    <a:pt x="193411" y="186690"/>
                  </a:cubicBezTo>
                  <a:lnTo>
                    <a:pt x="340149" y="186690"/>
                  </a:lnTo>
                  <a:close/>
                  <a:moveTo>
                    <a:pt x="460058" y="220028"/>
                  </a:moveTo>
                  <a:cubicBezTo>
                    <a:pt x="500439" y="220027"/>
                    <a:pt x="533224" y="252669"/>
                    <a:pt x="533400" y="293050"/>
                  </a:cubicBezTo>
                  <a:lnTo>
                    <a:pt x="533400" y="233363"/>
                  </a:lnTo>
                  <a:cubicBezTo>
                    <a:pt x="533400" y="207586"/>
                    <a:pt x="512504" y="186690"/>
                    <a:pt x="486728" y="186690"/>
                  </a:cubicBezTo>
                  <a:lnTo>
                    <a:pt x="396716" y="186690"/>
                  </a:lnTo>
                  <a:cubicBezTo>
                    <a:pt x="404504" y="196105"/>
                    <a:pt x="409971" y="207493"/>
                    <a:pt x="412292" y="220028"/>
                  </a:cubicBezTo>
                  <a:lnTo>
                    <a:pt x="460058" y="220028"/>
                  </a:lnTo>
                  <a:close/>
                  <a:moveTo>
                    <a:pt x="46673" y="186690"/>
                  </a:moveTo>
                  <a:lnTo>
                    <a:pt x="136844" y="186690"/>
                  </a:lnTo>
                  <a:cubicBezTo>
                    <a:pt x="127435" y="198054"/>
                    <a:pt x="121688" y="212001"/>
                    <a:pt x="120362" y="226695"/>
                  </a:cubicBezTo>
                  <a:lnTo>
                    <a:pt x="46673" y="226695"/>
                  </a:lnTo>
                  <a:cubicBezTo>
                    <a:pt x="42990" y="226695"/>
                    <a:pt x="40005" y="229680"/>
                    <a:pt x="40005" y="233363"/>
                  </a:cubicBezTo>
                  <a:lnTo>
                    <a:pt x="40005" y="320013"/>
                  </a:lnTo>
                  <a:cubicBezTo>
                    <a:pt x="39999" y="356852"/>
                    <a:pt x="69857" y="386720"/>
                    <a:pt x="106695" y="386726"/>
                  </a:cubicBezTo>
                  <a:cubicBezTo>
                    <a:pt x="111918" y="386727"/>
                    <a:pt x="117122" y="386115"/>
                    <a:pt x="122202" y="384901"/>
                  </a:cubicBezTo>
                  <a:cubicBezTo>
                    <a:pt x="124469" y="398343"/>
                    <a:pt x="128603" y="411171"/>
                    <a:pt x="134283" y="423093"/>
                  </a:cubicBezTo>
                  <a:cubicBezTo>
                    <a:pt x="77353" y="438323"/>
                    <a:pt x="18855" y="404518"/>
                    <a:pt x="3625" y="347588"/>
                  </a:cubicBezTo>
                  <a:cubicBezTo>
                    <a:pt x="1219" y="338594"/>
                    <a:pt x="0" y="329324"/>
                    <a:pt x="0" y="320013"/>
                  </a:cubicBezTo>
                  <a:lnTo>
                    <a:pt x="0" y="233363"/>
                  </a:lnTo>
                  <a:cubicBezTo>
                    <a:pt x="0" y="207599"/>
                    <a:pt x="20909" y="186690"/>
                    <a:pt x="46673" y="186690"/>
                  </a:cubicBezTo>
                  <a:close/>
                  <a:moveTo>
                    <a:pt x="266700" y="0"/>
                  </a:moveTo>
                  <a:cubicBezTo>
                    <a:pt x="310888" y="0"/>
                    <a:pt x="346710" y="35822"/>
                    <a:pt x="346710" y="80010"/>
                  </a:cubicBezTo>
                  <a:cubicBezTo>
                    <a:pt x="346710" y="124198"/>
                    <a:pt x="310888" y="160020"/>
                    <a:pt x="266700" y="160020"/>
                  </a:cubicBezTo>
                  <a:cubicBezTo>
                    <a:pt x="222512" y="160020"/>
                    <a:pt x="186690" y="124198"/>
                    <a:pt x="186690" y="80010"/>
                  </a:cubicBezTo>
                  <a:cubicBezTo>
                    <a:pt x="186690" y="35822"/>
                    <a:pt x="222512" y="0"/>
                    <a:pt x="266700" y="0"/>
                  </a:cubicBezTo>
                  <a:close/>
                  <a:moveTo>
                    <a:pt x="266700" y="40005"/>
                  </a:moveTo>
                  <a:cubicBezTo>
                    <a:pt x="244606" y="40005"/>
                    <a:pt x="226695" y="57916"/>
                    <a:pt x="226695" y="80010"/>
                  </a:cubicBezTo>
                  <a:cubicBezTo>
                    <a:pt x="226695" y="102104"/>
                    <a:pt x="244606" y="120015"/>
                    <a:pt x="266700" y="120015"/>
                  </a:cubicBezTo>
                  <a:cubicBezTo>
                    <a:pt x="288794" y="120015"/>
                    <a:pt x="306705" y="102104"/>
                    <a:pt x="306705" y="80010"/>
                  </a:cubicBezTo>
                  <a:cubicBezTo>
                    <a:pt x="306705" y="57916"/>
                    <a:pt x="288794" y="40005"/>
                    <a:pt x="266700" y="40005"/>
                  </a:cubicBezTo>
                  <a:close/>
                  <a:moveTo>
                    <a:pt x="440055" y="26670"/>
                  </a:moveTo>
                  <a:cubicBezTo>
                    <a:pt x="476879" y="26670"/>
                    <a:pt x="506730" y="56521"/>
                    <a:pt x="506730" y="93345"/>
                  </a:cubicBezTo>
                  <a:cubicBezTo>
                    <a:pt x="506730" y="130169"/>
                    <a:pt x="476879" y="160020"/>
                    <a:pt x="440055" y="160020"/>
                  </a:cubicBezTo>
                  <a:cubicBezTo>
                    <a:pt x="403231" y="160020"/>
                    <a:pt x="373380" y="130169"/>
                    <a:pt x="373380" y="93345"/>
                  </a:cubicBezTo>
                  <a:cubicBezTo>
                    <a:pt x="373380" y="56521"/>
                    <a:pt x="403231" y="26670"/>
                    <a:pt x="440055" y="26670"/>
                  </a:cubicBezTo>
                  <a:close/>
                  <a:moveTo>
                    <a:pt x="440055" y="66675"/>
                  </a:moveTo>
                  <a:cubicBezTo>
                    <a:pt x="425326" y="66675"/>
                    <a:pt x="413385" y="78616"/>
                    <a:pt x="413385" y="93345"/>
                  </a:cubicBezTo>
                  <a:cubicBezTo>
                    <a:pt x="413385" y="108074"/>
                    <a:pt x="425326" y="120015"/>
                    <a:pt x="440055" y="120015"/>
                  </a:cubicBezTo>
                  <a:cubicBezTo>
                    <a:pt x="454784" y="120015"/>
                    <a:pt x="466725" y="108074"/>
                    <a:pt x="466725" y="93345"/>
                  </a:cubicBezTo>
                  <a:cubicBezTo>
                    <a:pt x="466725" y="78616"/>
                    <a:pt x="454784" y="66675"/>
                    <a:pt x="440055" y="66675"/>
                  </a:cubicBezTo>
                  <a:close/>
                  <a:moveTo>
                    <a:pt x="93345" y="26670"/>
                  </a:moveTo>
                  <a:cubicBezTo>
                    <a:pt x="130169" y="26670"/>
                    <a:pt x="160020" y="56521"/>
                    <a:pt x="160020" y="93345"/>
                  </a:cubicBezTo>
                  <a:cubicBezTo>
                    <a:pt x="160020" y="130169"/>
                    <a:pt x="130169" y="160020"/>
                    <a:pt x="93345" y="160020"/>
                  </a:cubicBezTo>
                  <a:cubicBezTo>
                    <a:pt x="56521" y="160020"/>
                    <a:pt x="26670" y="130169"/>
                    <a:pt x="26670" y="93345"/>
                  </a:cubicBezTo>
                  <a:cubicBezTo>
                    <a:pt x="26670" y="56521"/>
                    <a:pt x="56521" y="26670"/>
                    <a:pt x="93345" y="26670"/>
                  </a:cubicBezTo>
                  <a:close/>
                  <a:moveTo>
                    <a:pt x="93345" y="66675"/>
                  </a:moveTo>
                  <a:cubicBezTo>
                    <a:pt x="78616" y="66675"/>
                    <a:pt x="66675" y="78616"/>
                    <a:pt x="66675" y="93345"/>
                  </a:cubicBezTo>
                  <a:cubicBezTo>
                    <a:pt x="66675" y="108074"/>
                    <a:pt x="78616" y="120015"/>
                    <a:pt x="93345" y="120015"/>
                  </a:cubicBezTo>
                  <a:cubicBezTo>
                    <a:pt x="108074" y="120015"/>
                    <a:pt x="120015" y="108074"/>
                    <a:pt x="120015" y="93345"/>
                  </a:cubicBezTo>
                  <a:cubicBezTo>
                    <a:pt x="120015" y="78616"/>
                    <a:pt x="108074" y="66675"/>
                    <a:pt x="93345" y="66675"/>
                  </a:cubicBezTo>
                  <a:close/>
                  <a:moveTo>
                    <a:pt x="320040" y="320040"/>
                  </a:moveTo>
                  <a:lnTo>
                    <a:pt x="306705" y="320040"/>
                  </a:lnTo>
                  <a:cubicBezTo>
                    <a:pt x="284611" y="320040"/>
                    <a:pt x="266700" y="337951"/>
                    <a:pt x="266700" y="360045"/>
                  </a:cubicBezTo>
                  <a:lnTo>
                    <a:pt x="266700" y="400050"/>
                  </a:lnTo>
                  <a:lnTo>
                    <a:pt x="333375" y="400050"/>
                  </a:lnTo>
                  <a:lnTo>
                    <a:pt x="333375" y="393383"/>
                  </a:lnTo>
                  <a:cubicBezTo>
                    <a:pt x="333375" y="382335"/>
                    <a:pt x="342330" y="373380"/>
                    <a:pt x="353378" y="373380"/>
                  </a:cubicBezTo>
                  <a:cubicBezTo>
                    <a:pt x="364425" y="373380"/>
                    <a:pt x="373380" y="382335"/>
                    <a:pt x="373380" y="393383"/>
                  </a:cubicBezTo>
                  <a:lnTo>
                    <a:pt x="373380" y="400050"/>
                  </a:lnTo>
                  <a:lnTo>
                    <a:pt x="453390" y="400050"/>
                  </a:lnTo>
                  <a:lnTo>
                    <a:pt x="453390" y="393383"/>
                  </a:lnTo>
                  <a:cubicBezTo>
                    <a:pt x="453390" y="382335"/>
                    <a:pt x="462345" y="373380"/>
                    <a:pt x="473393" y="373380"/>
                  </a:cubicBezTo>
                  <a:cubicBezTo>
                    <a:pt x="484440" y="373380"/>
                    <a:pt x="493395" y="382335"/>
                    <a:pt x="493395" y="393383"/>
                  </a:cubicBezTo>
                  <a:lnTo>
                    <a:pt x="493395" y="400050"/>
                  </a:lnTo>
                  <a:lnTo>
                    <a:pt x="560070" y="400050"/>
                  </a:lnTo>
                  <a:lnTo>
                    <a:pt x="560070" y="360045"/>
                  </a:lnTo>
                  <a:cubicBezTo>
                    <a:pt x="560070" y="337951"/>
                    <a:pt x="542159" y="320040"/>
                    <a:pt x="520065" y="320040"/>
                  </a:cubicBezTo>
                  <a:lnTo>
                    <a:pt x="506730" y="320040"/>
                  </a:lnTo>
                  <a:lnTo>
                    <a:pt x="506730" y="293370"/>
                  </a:lnTo>
                  <a:cubicBezTo>
                    <a:pt x="506730" y="267594"/>
                    <a:pt x="485834" y="246698"/>
                    <a:pt x="460058" y="246698"/>
                  </a:cubicBezTo>
                  <a:lnTo>
                    <a:pt x="366713" y="246698"/>
                  </a:lnTo>
                  <a:cubicBezTo>
                    <a:pt x="340936" y="246698"/>
                    <a:pt x="320040" y="267594"/>
                    <a:pt x="320040" y="293370"/>
                  </a:cubicBezTo>
                  <a:lnTo>
                    <a:pt x="320040" y="320040"/>
                  </a:lnTo>
                  <a:close/>
                  <a:moveTo>
                    <a:pt x="360045" y="293370"/>
                  </a:moveTo>
                  <a:cubicBezTo>
                    <a:pt x="360045" y="289688"/>
                    <a:pt x="363030" y="286703"/>
                    <a:pt x="366713" y="286703"/>
                  </a:cubicBezTo>
                  <a:lnTo>
                    <a:pt x="460058" y="286703"/>
                  </a:lnTo>
                  <a:cubicBezTo>
                    <a:pt x="463740" y="286703"/>
                    <a:pt x="466725" y="289688"/>
                    <a:pt x="466725" y="293370"/>
                  </a:cubicBezTo>
                  <a:lnTo>
                    <a:pt x="466725" y="320040"/>
                  </a:lnTo>
                  <a:lnTo>
                    <a:pt x="360045" y="320040"/>
                  </a:lnTo>
                  <a:lnTo>
                    <a:pt x="360045" y="293370"/>
                  </a:lnTo>
                  <a:close/>
                  <a:moveTo>
                    <a:pt x="266700" y="493395"/>
                  </a:moveTo>
                  <a:lnTo>
                    <a:pt x="266700" y="440055"/>
                  </a:lnTo>
                  <a:lnTo>
                    <a:pt x="333375" y="440055"/>
                  </a:lnTo>
                  <a:lnTo>
                    <a:pt x="333375" y="460058"/>
                  </a:lnTo>
                  <a:cubicBezTo>
                    <a:pt x="333375" y="471105"/>
                    <a:pt x="342330" y="480060"/>
                    <a:pt x="353378" y="480060"/>
                  </a:cubicBezTo>
                  <a:cubicBezTo>
                    <a:pt x="364425" y="480060"/>
                    <a:pt x="373380" y="471105"/>
                    <a:pt x="373380" y="460058"/>
                  </a:cubicBezTo>
                  <a:lnTo>
                    <a:pt x="373380" y="440055"/>
                  </a:lnTo>
                  <a:lnTo>
                    <a:pt x="453390" y="440055"/>
                  </a:lnTo>
                  <a:lnTo>
                    <a:pt x="453390" y="460058"/>
                  </a:lnTo>
                  <a:cubicBezTo>
                    <a:pt x="453390" y="471105"/>
                    <a:pt x="462345" y="480060"/>
                    <a:pt x="473393" y="480060"/>
                  </a:cubicBezTo>
                  <a:cubicBezTo>
                    <a:pt x="484440" y="480060"/>
                    <a:pt x="493395" y="471105"/>
                    <a:pt x="493395" y="460058"/>
                  </a:cubicBezTo>
                  <a:lnTo>
                    <a:pt x="493395" y="440055"/>
                  </a:lnTo>
                  <a:lnTo>
                    <a:pt x="560070" y="440055"/>
                  </a:lnTo>
                  <a:lnTo>
                    <a:pt x="560070" y="493395"/>
                  </a:lnTo>
                  <a:cubicBezTo>
                    <a:pt x="560070" y="515489"/>
                    <a:pt x="542159" y="533400"/>
                    <a:pt x="520065" y="533400"/>
                  </a:cubicBezTo>
                  <a:lnTo>
                    <a:pt x="306705" y="533400"/>
                  </a:lnTo>
                  <a:cubicBezTo>
                    <a:pt x="284611" y="533400"/>
                    <a:pt x="266700" y="515489"/>
                    <a:pt x="266700" y="493395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0466E1E-2360-A999-2D06-E556E29A6D07}"/>
              </a:ext>
            </a:extLst>
          </p:cNvPr>
          <p:cNvGrpSpPr/>
          <p:nvPr/>
        </p:nvGrpSpPr>
        <p:grpSpPr>
          <a:xfrm>
            <a:off x="584199" y="2306772"/>
            <a:ext cx="3481389" cy="1667296"/>
            <a:chOff x="584199" y="2306772"/>
            <a:chExt cx="3481389" cy="166729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D74626-D118-38E9-C03B-4084F4C20629}"/>
                </a:ext>
              </a:extLst>
            </p:cNvPr>
            <p:cNvSpPr txBox="1"/>
            <p:nvPr/>
          </p:nvSpPr>
          <p:spPr>
            <a:xfrm>
              <a:off x="584199" y="230677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>
                <a:defRPr/>
              </a:pPr>
              <a:r>
                <a:rPr lang="en-US">
                  <a:latin typeface="Open Sans SemiBold"/>
                  <a:ea typeface="Open Sans SemiBold"/>
                  <a:cs typeface="Open Sans SemiBold"/>
                </a:rPr>
                <a:t>Web UI</a:t>
              </a:r>
              <a:endParaRPr lang="en-US"/>
            </a:p>
          </p:txBody>
        </p:sp>
        <p:sp>
          <p:nvSpPr>
            <p:cNvPr id="7" name="Graphic 5">
              <a:extLst>
                <a:ext uri="{FF2B5EF4-FFF2-40B4-BE49-F238E27FC236}">
                  <a16:creationId xmlns:a16="http://schemas.microsoft.com/office/drawing/2014/main" id="{82D8397B-9AD2-BF2A-B492-0CB6198481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50558" y="2664770"/>
              <a:ext cx="548671" cy="548640"/>
            </a:xfrm>
            <a:custGeom>
              <a:avLst/>
              <a:gdLst>
                <a:gd name="connsiteX0" fmla="*/ 783866 w 956635"/>
                <a:gd name="connsiteY0" fmla="*/ 0 h 956582"/>
                <a:gd name="connsiteX1" fmla="*/ 793644 w 956635"/>
                <a:gd name="connsiteY1" fmla="*/ 266 h 956582"/>
                <a:gd name="connsiteX2" fmla="*/ 956370 w 956635"/>
                <a:gd name="connsiteY2" fmla="*/ 162885 h 956582"/>
                <a:gd name="connsiteX3" fmla="*/ 956635 w 956635"/>
                <a:gd name="connsiteY3" fmla="*/ 172716 h 956582"/>
                <a:gd name="connsiteX4" fmla="*/ 956635 w 956635"/>
                <a:gd name="connsiteY4" fmla="*/ 783866 h 956582"/>
                <a:gd name="connsiteX5" fmla="*/ 956370 w 956635"/>
                <a:gd name="connsiteY5" fmla="*/ 793644 h 956582"/>
                <a:gd name="connsiteX6" fmla="*/ 793751 w 956635"/>
                <a:gd name="connsiteY6" fmla="*/ 956263 h 956582"/>
                <a:gd name="connsiteX7" fmla="*/ 783866 w 956635"/>
                <a:gd name="connsiteY7" fmla="*/ 956582 h 956582"/>
                <a:gd name="connsiteX8" fmla="*/ 172716 w 956635"/>
                <a:gd name="connsiteY8" fmla="*/ 956582 h 956582"/>
                <a:gd name="connsiteX9" fmla="*/ 266 w 956635"/>
                <a:gd name="connsiteY9" fmla="*/ 793644 h 956582"/>
                <a:gd name="connsiteX10" fmla="*/ 0 w 956635"/>
                <a:gd name="connsiteY10" fmla="*/ 783866 h 956582"/>
                <a:gd name="connsiteX11" fmla="*/ 0 w 956635"/>
                <a:gd name="connsiteY11" fmla="*/ 172716 h 956582"/>
                <a:gd name="connsiteX12" fmla="*/ 162938 w 956635"/>
                <a:gd name="connsiteY12" fmla="*/ 266 h 956582"/>
                <a:gd name="connsiteX13" fmla="*/ 172716 w 956635"/>
                <a:gd name="connsiteY13" fmla="*/ 0 h 956582"/>
                <a:gd name="connsiteX14" fmla="*/ 783866 w 956635"/>
                <a:gd name="connsiteY14" fmla="*/ 0 h 956582"/>
                <a:gd name="connsiteX15" fmla="*/ 850295 w 956635"/>
                <a:gd name="connsiteY15" fmla="*/ 265717 h 956582"/>
                <a:gd name="connsiteX16" fmla="*/ 106340 w 956635"/>
                <a:gd name="connsiteY16" fmla="*/ 265717 h 956582"/>
                <a:gd name="connsiteX17" fmla="*/ 106287 w 956635"/>
                <a:gd name="connsiteY17" fmla="*/ 783866 h 956582"/>
                <a:gd name="connsiteX18" fmla="*/ 165914 w 956635"/>
                <a:gd name="connsiteY18" fmla="*/ 849976 h 956582"/>
                <a:gd name="connsiteX19" fmla="*/ 172716 w 956635"/>
                <a:gd name="connsiteY19" fmla="*/ 850295 h 956582"/>
                <a:gd name="connsiteX20" fmla="*/ 783919 w 956635"/>
                <a:gd name="connsiteY20" fmla="*/ 850295 h 956582"/>
                <a:gd name="connsiteX21" fmla="*/ 790722 w 956635"/>
                <a:gd name="connsiteY21" fmla="*/ 849976 h 956582"/>
                <a:gd name="connsiteX22" fmla="*/ 850030 w 956635"/>
                <a:gd name="connsiteY22" fmla="*/ 790668 h 956582"/>
                <a:gd name="connsiteX23" fmla="*/ 850295 w 956635"/>
                <a:gd name="connsiteY23" fmla="*/ 783866 h 956582"/>
                <a:gd name="connsiteX24" fmla="*/ 850295 w 956635"/>
                <a:gd name="connsiteY24" fmla="*/ 265717 h 956582"/>
                <a:gd name="connsiteX25" fmla="*/ 385290 w 956635"/>
                <a:gd name="connsiteY25" fmla="*/ 345432 h 956582"/>
                <a:gd name="connsiteX26" fmla="*/ 424776 w 956635"/>
                <a:gd name="connsiteY26" fmla="*/ 379869 h 956582"/>
                <a:gd name="connsiteX27" fmla="*/ 425148 w 956635"/>
                <a:gd name="connsiteY27" fmla="*/ 385290 h 956582"/>
                <a:gd name="connsiteX28" fmla="*/ 425148 w 956635"/>
                <a:gd name="connsiteY28" fmla="*/ 757294 h 956582"/>
                <a:gd name="connsiteX29" fmla="*/ 390711 w 956635"/>
                <a:gd name="connsiteY29" fmla="*/ 796780 h 956582"/>
                <a:gd name="connsiteX30" fmla="*/ 385290 w 956635"/>
                <a:gd name="connsiteY30" fmla="*/ 797152 h 956582"/>
                <a:gd name="connsiteX31" fmla="*/ 199288 w 956635"/>
                <a:gd name="connsiteY31" fmla="*/ 797152 h 956582"/>
                <a:gd name="connsiteX32" fmla="*/ 159802 w 956635"/>
                <a:gd name="connsiteY32" fmla="*/ 762715 h 956582"/>
                <a:gd name="connsiteX33" fmla="*/ 159430 w 956635"/>
                <a:gd name="connsiteY33" fmla="*/ 757294 h 956582"/>
                <a:gd name="connsiteX34" fmla="*/ 159430 w 956635"/>
                <a:gd name="connsiteY34" fmla="*/ 385290 h 956582"/>
                <a:gd name="connsiteX35" fmla="*/ 193867 w 956635"/>
                <a:gd name="connsiteY35" fmla="*/ 345804 h 956582"/>
                <a:gd name="connsiteX36" fmla="*/ 199288 w 956635"/>
                <a:gd name="connsiteY36" fmla="*/ 345432 h 956582"/>
                <a:gd name="connsiteX37" fmla="*/ 385290 w 956635"/>
                <a:gd name="connsiteY37" fmla="*/ 345432 h 956582"/>
                <a:gd name="connsiteX38" fmla="*/ 345432 w 956635"/>
                <a:gd name="connsiteY38" fmla="*/ 425148 h 956582"/>
                <a:gd name="connsiteX39" fmla="*/ 239146 w 956635"/>
                <a:gd name="connsiteY39" fmla="*/ 425148 h 956582"/>
                <a:gd name="connsiteX40" fmla="*/ 239146 w 956635"/>
                <a:gd name="connsiteY40" fmla="*/ 717437 h 956582"/>
                <a:gd name="connsiteX41" fmla="*/ 345432 w 956635"/>
                <a:gd name="connsiteY41" fmla="*/ 717437 h 956582"/>
                <a:gd name="connsiteX42" fmla="*/ 345432 w 956635"/>
                <a:gd name="connsiteY42" fmla="*/ 425148 h 956582"/>
                <a:gd name="connsiteX43" fmla="*/ 704151 w 956635"/>
                <a:gd name="connsiteY43" fmla="*/ 505022 h 956582"/>
                <a:gd name="connsiteX44" fmla="*/ 743998 w 956635"/>
                <a:gd name="connsiteY44" fmla="*/ 544891 h 956582"/>
                <a:gd name="connsiteX45" fmla="*/ 709571 w 956635"/>
                <a:gd name="connsiteY45" fmla="*/ 584366 h 956582"/>
                <a:gd name="connsiteX46" fmla="*/ 704151 w 956635"/>
                <a:gd name="connsiteY46" fmla="*/ 584738 h 956582"/>
                <a:gd name="connsiteX47" fmla="*/ 518361 w 956635"/>
                <a:gd name="connsiteY47" fmla="*/ 584738 h 956582"/>
                <a:gd name="connsiteX48" fmla="*/ 478568 w 956635"/>
                <a:gd name="connsiteY48" fmla="*/ 544816 h 956582"/>
                <a:gd name="connsiteX49" fmla="*/ 512994 w 956635"/>
                <a:gd name="connsiteY49" fmla="*/ 505394 h 956582"/>
                <a:gd name="connsiteX50" fmla="*/ 518361 w 956635"/>
                <a:gd name="connsiteY50" fmla="*/ 505022 h 956582"/>
                <a:gd name="connsiteX51" fmla="*/ 704151 w 956635"/>
                <a:gd name="connsiteY51" fmla="*/ 505022 h 956582"/>
                <a:gd name="connsiteX52" fmla="*/ 757294 w 956635"/>
                <a:gd name="connsiteY52" fmla="*/ 345432 h 956582"/>
                <a:gd name="connsiteX53" fmla="*/ 797141 w 956635"/>
                <a:gd name="connsiteY53" fmla="*/ 385301 h 956582"/>
                <a:gd name="connsiteX54" fmla="*/ 762715 w 956635"/>
                <a:gd name="connsiteY54" fmla="*/ 424776 h 956582"/>
                <a:gd name="connsiteX55" fmla="*/ 757294 w 956635"/>
                <a:gd name="connsiteY55" fmla="*/ 425148 h 956582"/>
                <a:gd name="connsiteX56" fmla="*/ 518361 w 956635"/>
                <a:gd name="connsiteY56" fmla="*/ 425148 h 956582"/>
                <a:gd name="connsiteX57" fmla="*/ 478568 w 956635"/>
                <a:gd name="connsiteY57" fmla="*/ 385226 h 956582"/>
                <a:gd name="connsiteX58" fmla="*/ 512994 w 956635"/>
                <a:gd name="connsiteY58" fmla="*/ 345804 h 956582"/>
                <a:gd name="connsiteX59" fmla="*/ 518361 w 956635"/>
                <a:gd name="connsiteY59" fmla="*/ 345432 h 956582"/>
                <a:gd name="connsiteX60" fmla="*/ 757294 w 956635"/>
                <a:gd name="connsiteY60" fmla="*/ 345432 h 9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956635" h="956582">
                  <a:moveTo>
                    <a:pt x="783866" y="0"/>
                  </a:moveTo>
                  <a:lnTo>
                    <a:pt x="793644" y="266"/>
                  </a:lnTo>
                  <a:cubicBezTo>
                    <a:pt x="881347" y="5205"/>
                    <a:pt x="951374" y="75185"/>
                    <a:pt x="956370" y="162885"/>
                  </a:cubicBezTo>
                  <a:lnTo>
                    <a:pt x="956635" y="172716"/>
                  </a:lnTo>
                  <a:lnTo>
                    <a:pt x="956635" y="783866"/>
                  </a:lnTo>
                  <a:lnTo>
                    <a:pt x="956370" y="793644"/>
                  </a:lnTo>
                  <a:cubicBezTo>
                    <a:pt x="951380" y="881305"/>
                    <a:pt x="881411" y="951273"/>
                    <a:pt x="793751" y="956263"/>
                  </a:cubicBezTo>
                  <a:lnTo>
                    <a:pt x="783866" y="956582"/>
                  </a:lnTo>
                  <a:lnTo>
                    <a:pt x="172716" y="956582"/>
                  </a:lnTo>
                  <a:cubicBezTo>
                    <a:pt x="81122" y="956588"/>
                    <a:pt x="5451" y="885094"/>
                    <a:pt x="266" y="793644"/>
                  </a:cubicBezTo>
                  <a:lnTo>
                    <a:pt x="0" y="783866"/>
                  </a:lnTo>
                  <a:lnTo>
                    <a:pt x="0" y="172716"/>
                  </a:lnTo>
                  <a:cubicBezTo>
                    <a:pt x="-6" y="81122"/>
                    <a:pt x="71491" y="5451"/>
                    <a:pt x="162938" y="266"/>
                  </a:cubicBezTo>
                  <a:lnTo>
                    <a:pt x="172716" y="0"/>
                  </a:lnTo>
                  <a:lnTo>
                    <a:pt x="783866" y="0"/>
                  </a:lnTo>
                  <a:close/>
                  <a:moveTo>
                    <a:pt x="850295" y="265717"/>
                  </a:moveTo>
                  <a:lnTo>
                    <a:pt x="106340" y="265717"/>
                  </a:lnTo>
                  <a:lnTo>
                    <a:pt x="106287" y="783866"/>
                  </a:lnTo>
                  <a:cubicBezTo>
                    <a:pt x="106287" y="818250"/>
                    <a:pt x="132434" y="846575"/>
                    <a:pt x="165914" y="849976"/>
                  </a:cubicBezTo>
                  <a:lnTo>
                    <a:pt x="172716" y="850295"/>
                  </a:lnTo>
                  <a:lnTo>
                    <a:pt x="783919" y="850295"/>
                  </a:lnTo>
                  <a:lnTo>
                    <a:pt x="790722" y="849976"/>
                  </a:lnTo>
                  <a:cubicBezTo>
                    <a:pt x="822050" y="846767"/>
                    <a:pt x="846820" y="821997"/>
                    <a:pt x="850030" y="790668"/>
                  </a:cubicBezTo>
                  <a:lnTo>
                    <a:pt x="850295" y="783866"/>
                  </a:lnTo>
                  <a:lnTo>
                    <a:pt x="850295" y="265717"/>
                  </a:lnTo>
                  <a:close/>
                  <a:moveTo>
                    <a:pt x="385290" y="345432"/>
                  </a:moveTo>
                  <a:cubicBezTo>
                    <a:pt x="405208" y="345434"/>
                    <a:pt x="422065" y="360137"/>
                    <a:pt x="424776" y="379869"/>
                  </a:cubicBezTo>
                  <a:lnTo>
                    <a:pt x="425148" y="385290"/>
                  </a:lnTo>
                  <a:lnTo>
                    <a:pt x="425148" y="757294"/>
                  </a:lnTo>
                  <a:cubicBezTo>
                    <a:pt x="425148" y="777212"/>
                    <a:pt x="410443" y="794070"/>
                    <a:pt x="390711" y="796780"/>
                  </a:cubicBezTo>
                  <a:lnTo>
                    <a:pt x="385290" y="797152"/>
                  </a:lnTo>
                  <a:lnTo>
                    <a:pt x="199288" y="797152"/>
                  </a:lnTo>
                  <a:cubicBezTo>
                    <a:pt x="179370" y="797152"/>
                    <a:pt x="162511" y="782447"/>
                    <a:pt x="159802" y="762715"/>
                  </a:cubicBezTo>
                  <a:lnTo>
                    <a:pt x="159430" y="757294"/>
                  </a:lnTo>
                  <a:lnTo>
                    <a:pt x="159430" y="385290"/>
                  </a:lnTo>
                  <a:cubicBezTo>
                    <a:pt x="159431" y="365372"/>
                    <a:pt x="174135" y="348513"/>
                    <a:pt x="193867" y="345804"/>
                  </a:cubicBezTo>
                  <a:lnTo>
                    <a:pt x="199288" y="345432"/>
                  </a:lnTo>
                  <a:lnTo>
                    <a:pt x="385290" y="345432"/>
                  </a:lnTo>
                  <a:close/>
                  <a:moveTo>
                    <a:pt x="345432" y="425148"/>
                  </a:moveTo>
                  <a:lnTo>
                    <a:pt x="239146" y="425148"/>
                  </a:lnTo>
                  <a:lnTo>
                    <a:pt x="239146" y="717437"/>
                  </a:lnTo>
                  <a:lnTo>
                    <a:pt x="345432" y="717437"/>
                  </a:lnTo>
                  <a:lnTo>
                    <a:pt x="345432" y="425148"/>
                  </a:lnTo>
                  <a:close/>
                  <a:moveTo>
                    <a:pt x="704151" y="505022"/>
                  </a:moveTo>
                  <a:cubicBezTo>
                    <a:pt x="726163" y="505028"/>
                    <a:pt x="744003" y="522878"/>
                    <a:pt x="743998" y="544891"/>
                  </a:cubicBezTo>
                  <a:cubicBezTo>
                    <a:pt x="743993" y="564803"/>
                    <a:pt x="729293" y="581650"/>
                    <a:pt x="709571" y="584366"/>
                  </a:cubicBezTo>
                  <a:lnTo>
                    <a:pt x="704151" y="584738"/>
                  </a:lnTo>
                  <a:lnTo>
                    <a:pt x="518361" y="584738"/>
                  </a:lnTo>
                  <a:cubicBezTo>
                    <a:pt x="496349" y="584700"/>
                    <a:pt x="478530" y="566828"/>
                    <a:pt x="478568" y="544816"/>
                  </a:cubicBezTo>
                  <a:cubicBezTo>
                    <a:pt x="478599" y="524925"/>
                    <a:pt x="493288" y="508105"/>
                    <a:pt x="512994" y="505394"/>
                  </a:cubicBezTo>
                  <a:lnTo>
                    <a:pt x="518361" y="505022"/>
                  </a:lnTo>
                  <a:lnTo>
                    <a:pt x="704151" y="505022"/>
                  </a:lnTo>
                  <a:close/>
                  <a:moveTo>
                    <a:pt x="757294" y="345432"/>
                  </a:moveTo>
                  <a:cubicBezTo>
                    <a:pt x="779306" y="345439"/>
                    <a:pt x="797147" y="363290"/>
                    <a:pt x="797141" y="385301"/>
                  </a:cubicBezTo>
                  <a:cubicBezTo>
                    <a:pt x="797136" y="405214"/>
                    <a:pt x="782437" y="422060"/>
                    <a:pt x="762715" y="424776"/>
                  </a:cubicBezTo>
                  <a:lnTo>
                    <a:pt x="757294" y="425148"/>
                  </a:lnTo>
                  <a:lnTo>
                    <a:pt x="518361" y="425148"/>
                  </a:lnTo>
                  <a:cubicBezTo>
                    <a:pt x="496349" y="425110"/>
                    <a:pt x="478530" y="407238"/>
                    <a:pt x="478568" y="385226"/>
                  </a:cubicBezTo>
                  <a:cubicBezTo>
                    <a:pt x="478599" y="365336"/>
                    <a:pt x="493288" y="348515"/>
                    <a:pt x="512994" y="345804"/>
                  </a:cubicBezTo>
                  <a:lnTo>
                    <a:pt x="518361" y="345432"/>
                  </a:lnTo>
                  <a:lnTo>
                    <a:pt x="757294" y="345432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8670D50-5FE5-FB92-EF9E-C7542857CEE6}"/>
              </a:ext>
            </a:extLst>
          </p:cNvPr>
          <p:cNvGrpSpPr/>
          <p:nvPr/>
        </p:nvGrpSpPr>
        <p:grpSpPr>
          <a:xfrm>
            <a:off x="4355305" y="2306772"/>
            <a:ext cx="3481389" cy="1667296"/>
            <a:chOff x="4355305" y="2306772"/>
            <a:chExt cx="3481389" cy="16672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E0DB712-7DDA-B5AE-3755-BB9B9D6ECB21}"/>
                </a:ext>
              </a:extLst>
            </p:cNvPr>
            <p:cNvSpPr txBox="1"/>
            <p:nvPr/>
          </p:nvSpPr>
          <p:spPr>
            <a:xfrm>
              <a:off x="4355305" y="230677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/>
                  <a:ea typeface="Open Sans SemiBold"/>
                  <a:cs typeface="Open Sans SemiBold"/>
                </a:rPr>
                <a:t> </a:t>
              </a:r>
              <a:r>
                <a:rPr lang="en-US">
                  <a:latin typeface="Open Sans SemiBold"/>
                  <a:ea typeface="Open Sans SemiBold"/>
                  <a:cs typeface="Open Sans SemiBold"/>
                </a:rPr>
                <a:t>APIs</a:t>
              </a: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8" name="Graphic 229">
              <a:extLst>
                <a:ext uri="{FF2B5EF4-FFF2-40B4-BE49-F238E27FC236}">
                  <a16:creationId xmlns:a16="http://schemas.microsoft.com/office/drawing/2014/main" id="{E2E20BFD-B235-A352-949F-C128F9C9B13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19009" y="2664770"/>
              <a:ext cx="553981" cy="548640"/>
            </a:xfrm>
            <a:custGeom>
              <a:avLst/>
              <a:gdLst>
                <a:gd name="connsiteX0" fmla="*/ 0 w 377466"/>
                <a:gd name="connsiteY0" fmla="*/ 28575 h 373827"/>
                <a:gd name="connsiteX1" fmla="*/ 28575 w 377466"/>
                <a:gd name="connsiteY1" fmla="*/ 0 h 373827"/>
                <a:gd name="connsiteX2" fmla="*/ 314325 w 377466"/>
                <a:gd name="connsiteY2" fmla="*/ 0 h 373827"/>
                <a:gd name="connsiteX3" fmla="*/ 342900 w 377466"/>
                <a:gd name="connsiteY3" fmla="*/ 28575 h 373827"/>
                <a:gd name="connsiteX4" fmla="*/ 342900 w 377466"/>
                <a:gd name="connsiteY4" fmla="*/ 57150 h 373827"/>
                <a:gd name="connsiteX5" fmla="*/ 314325 w 377466"/>
                <a:gd name="connsiteY5" fmla="*/ 85725 h 373827"/>
                <a:gd name="connsiteX6" fmla="*/ 28575 w 377466"/>
                <a:gd name="connsiteY6" fmla="*/ 85725 h 373827"/>
                <a:gd name="connsiteX7" fmla="*/ 0 w 377466"/>
                <a:gd name="connsiteY7" fmla="*/ 57150 h 373827"/>
                <a:gd name="connsiteX8" fmla="*/ 0 w 377466"/>
                <a:gd name="connsiteY8" fmla="*/ 28575 h 373827"/>
                <a:gd name="connsiteX9" fmla="*/ 19050 w 377466"/>
                <a:gd name="connsiteY9" fmla="*/ 114300 h 373827"/>
                <a:gd name="connsiteX10" fmla="*/ 323850 w 377466"/>
                <a:gd name="connsiteY10" fmla="*/ 114300 h 373827"/>
                <a:gd name="connsiteX11" fmla="*/ 323850 w 377466"/>
                <a:gd name="connsiteY11" fmla="*/ 161891 h 373827"/>
                <a:gd name="connsiteX12" fmla="*/ 276225 w 377466"/>
                <a:gd name="connsiteY12" fmla="*/ 152400 h 373827"/>
                <a:gd name="connsiteX13" fmla="*/ 219071 w 377466"/>
                <a:gd name="connsiteY13" fmla="*/ 166350 h 373827"/>
                <a:gd name="connsiteX14" fmla="*/ 204788 w 377466"/>
                <a:gd name="connsiteY14" fmla="*/ 152400 h 373827"/>
                <a:gd name="connsiteX15" fmla="*/ 138113 w 377466"/>
                <a:gd name="connsiteY15" fmla="*/ 152400 h 373827"/>
                <a:gd name="connsiteX16" fmla="*/ 123825 w 377466"/>
                <a:gd name="connsiteY16" fmla="*/ 166688 h 373827"/>
                <a:gd name="connsiteX17" fmla="*/ 138113 w 377466"/>
                <a:gd name="connsiteY17" fmla="*/ 180975 h 373827"/>
                <a:gd name="connsiteX18" fmla="*/ 197099 w 377466"/>
                <a:gd name="connsiteY18" fmla="*/ 180975 h 373827"/>
                <a:gd name="connsiteX19" fmla="*/ 152400 w 377466"/>
                <a:gd name="connsiteY19" fmla="*/ 276225 h 373827"/>
                <a:gd name="connsiteX20" fmla="*/ 171865 w 377466"/>
                <a:gd name="connsiteY20" fmla="*/ 342900 h 373827"/>
                <a:gd name="connsiteX21" fmla="*/ 90488 w 377466"/>
                <a:gd name="connsiteY21" fmla="*/ 342900 h 373827"/>
                <a:gd name="connsiteX22" fmla="*/ 19050 w 377466"/>
                <a:gd name="connsiteY22" fmla="*/ 271463 h 373827"/>
                <a:gd name="connsiteX23" fmla="*/ 19050 w 377466"/>
                <a:gd name="connsiteY23" fmla="*/ 114300 h 373827"/>
                <a:gd name="connsiteX24" fmla="*/ 214831 w 377466"/>
                <a:gd name="connsiteY24" fmla="*/ 209091 h 373827"/>
                <a:gd name="connsiteX25" fmla="*/ 187376 w 377466"/>
                <a:gd name="connsiteY25" fmla="*/ 256643 h 373827"/>
                <a:gd name="connsiteX26" fmla="*/ 176247 w 377466"/>
                <a:gd name="connsiteY26" fmla="*/ 259396 h 373827"/>
                <a:gd name="connsiteX27" fmla="*/ 174948 w 377466"/>
                <a:gd name="connsiteY27" fmla="*/ 276231 h 373827"/>
                <a:gd name="connsiteX28" fmla="*/ 176369 w 377466"/>
                <a:gd name="connsiteY28" fmla="*/ 293822 h 373827"/>
                <a:gd name="connsiteX29" fmla="*/ 186644 w 377466"/>
                <a:gd name="connsiteY29" fmla="*/ 296296 h 373827"/>
                <a:gd name="connsiteX30" fmla="*/ 214267 w 377466"/>
                <a:gd name="connsiteY30" fmla="*/ 344121 h 373827"/>
                <a:gd name="connsiteX31" fmla="*/ 210718 w 377466"/>
                <a:gd name="connsiteY31" fmla="*/ 356147 h 373827"/>
                <a:gd name="connsiteX32" fmla="*/ 238992 w 377466"/>
                <a:gd name="connsiteY32" fmla="*/ 373702 h 373827"/>
                <a:gd name="connsiteX33" fmla="*/ 248389 w 377466"/>
                <a:gd name="connsiteY33" fmla="*/ 363821 h 373827"/>
                <a:gd name="connsiteX34" fmla="*/ 303617 w 377466"/>
                <a:gd name="connsiteY34" fmla="*/ 363830 h 373827"/>
                <a:gd name="connsiteX35" fmla="*/ 313117 w 377466"/>
                <a:gd name="connsiteY35" fmla="*/ 373828 h 373827"/>
                <a:gd name="connsiteX36" fmla="*/ 341365 w 377466"/>
                <a:gd name="connsiteY36" fmla="*/ 356437 h 373827"/>
                <a:gd name="connsiteX37" fmla="*/ 337593 w 377466"/>
                <a:gd name="connsiteY37" fmla="*/ 343371 h 373827"/>
                <a:gd name="connsiteX38" fmla="*/ 365048 w 377466"/>
                <a:gd name="connsiteY38" fmla="*/ 295818 h 373827"/>
                <a:gd name="connsiteX39" fmla="*/ 376167 w 377466"/>
                <a:gd name="connsiteY39" fmla="*/ 293065 h 373827"/>
                <a:gd name="connsiteX40" fmla="*/ 377466 w 377466"/>
                <a:gd name="connsiteY40" fmla="*/ 276231 h 373827"/>
                <a:gd name="connsiteX41" fmla="*/ 376045 w 377466"/>
                <a:gd name="connsiteY41" fmla="*/ 258636 h 373827"/>
                <a:gd name="connsiteX42" fmla="*/ 365777 w 377466"/>
                <a:gd name="connsiteY42" fmla="*/ 256163 h 373827"/>
                <a:gd name="connsiteX43" fmla="*/ 338157 w 377466"/>
                <a:gd name="connsiteY43" fmla="*/ 208338 h 373827"/>
                <a:gd name="connsiteX44" fmla="*/ 341702 w 377466"/>
                <a:gd name="connsiteY44" fmla="*/ 196322 h 373827"/>
                <a:gd name="connsiteX45" fmla="*/ 313428 w 377466"/>
                <a:gd name="connsiteY45" fmla="*/ 178761 h 373827"/>
                <a:gd name="connsiteX46" fmla="*/ 304034 w 377466"/>
                <a:gd name="connsiteY46" fmla="*/ 188639 h 373827"/>
                <a:gd name="connsiteX47" fmla="*/ 248806 w 377466"/>
                <a:gd name="connsiteY47" fmla="*/ 188629 h 373827"/>
                <a:gd name="connsiteX48" fmla="*/ 239304 w 377466"/>
                <a:gd name="connsiteY48" fmla="*/ 178632 h 373827"/>
                <a:gd name="connsiteX49" fmla="*/ 211057 w 377466"/>
                <a:gd name="connsiteY49" fmla="*/ 196019 h 373827"/>
                <a:gd name="connsiteX50" fmla="*/ 214831 w 377466"/>
                <a:gd name="connsiteY50" fmla="*/ 209091 h 373827"/>
                <a:gd name="connsiteX51" fmla="*/ 276208 w 377466"/>
                <a:gd name="connsiteY51" fmla="*/ 304806 h 373827"/>
                <a:gd name="connsiteX52" fmla="*/ 248591 w 377466"/>
                <a:gd name="connsiteY52" fmla="*/ 276231 h 373827"/>
                <a:gd name="connsiteX53" fmla="*/ 276208 w 377466"/>
                <a:gd name="connsiteY53" fmla="*/ 247656 h 373827"/>
                <a:gd name="connsiteX54" fmla="*/ 303823 w 377466"/>
                <a:gd name="connsiteY54" fmla="*/ 276231 h 373827"/>
                <a:gd name="connsiteX55" fmla="*/ 276208 w 377466"/>
                <a:gd name="connsiteY55" fmla="*/ 304806 h 37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377466" h="373827">
                  <a:moveTo>
                    <a:pt x="0" y="28575"/>
                  </a:moveTo>
                  <a:cubicBezTo>
                    <a:pt x="0" y="12793"/>
                    <a:pt x="12793" y="0"/>
                    <a:pt x="28575" y="0"/>
                  </a:cubicBezTo>
                  <a:lnTo>
                    <a:pt x="314325" y="0"/>
                  </a:lnTo>
                  <a:cubicBezTo>
                    <a:pt x="330106" y="0"/>
                    <a:pt x="342900" y="12793"/>
                    <a:pt x="342900" y="28575"/>
                  </a:cubicBezTo>
                  <a:lnTo>
                    <a:pt x="342900" y="57150"/>
                  </a:lnTo>
                  <a:cubicBezTo>
                    <a:pt x="342900" y="72932"/>
                    <a:pt x="330106" y="85725"/>
                    <a:pt x="314325" y="85725"/>
                  </a:cubicBezTo>
                  <a:lnTo>
                    <a:pt x="28575" y="85725"/>
                  </a:lnTo>
                  <a:cubicBezTo>
                    <a:pt x="12793" y="85725"/>
                    <a:pt x="0" y="72932"/>
                    <a:pt x="0" y="57150"/>
                  </a:cubicBezTo>
                  <a:lnTo>
                    <a:pt x="0" y="28575"/>
                  </a:lnTo>
                  <a:close/>
                  <a:moveTo>
                    <a:pt x="19050" y="114300"/>
                  </a:moveTo>
                  <a:lnTo>
                    <a:pt x="323850" y="114300"/>
                  </a:lnTo>
                  <a:lnTo>
                    <a:pt x="323850" y="161891"/>
                  </a:lnTo>
                  <a:cubicBezTo>
                    <a:pt x="309189" y="155776"/>
                    <a:pt x="293101" y="152400"/>
                    <a:pt x="276225" y="152400"/>
                  </a:cubicBezTo>
                  <a:cubicBezTo>
                    <a:pt x="255609" y="152400"/>
                    <a:pt x="236170" y="157439"/>
                    <a:pt x="219071" y="166350"/>
                  </a:cubicBezTo>
                  <a:cubicBezTo>
                    <a:pt x="218892" y="158616"/>
                    <a:pt x="212566" y="152400"/>
                    <a:pt x="204788" y="152400"/>
                  </a:cubicBezTo>
                  <a:lnTo>
                    <a:pt x="138113" y="152400"/>
                  </a:lnTo>
                  <a:cubicBezTo>
                    <a:pt x="130222" y="152400"/>
                    <a:pt x="123825" y="158797"/>
                    <a:pt x="123825" y="166688"/>
                  </a:cubicBezTo>
                  <a:cubicBezTo>
                    <a:pt x="123825" y="174578"/>
                    <a:pt x="130222" y="180975"/>
                    <a:pt x="138113" y="180975"/>
                  </a:cubicBezTo>
                  <a:lnTo>
                    <a:pt x="197099" y="180975"/>
                  </a:lnTo>
                  <a:cubicBezTo>
                    <a:pt x="169787" y="203688"/>
                    <a:pt x="152400" y="237927"/>
                    <a:pt x="152400" y="276225"/>
                  </a:cubicBezTo>
                  <a:cubicBezTo>
                    <a:pt x="152400" y="300773"/>
                    <a:pt x="159544" y="323654"/>
                    <a:pt x="171865" y="342900"/>
                  </a:cubicBezTo>
                  <a:lnTo>
                    <a:pt x="90488" y="342900"/>
                  </a:lnTo>
                  <a:cubicBezTo>
                    <a:pt x="51034" y="342900"/>
                    <a:pt x="19050" y="310917"/>
                    <a:pt x="19050" y="271463"/>
                  </a:cubicBezTo>
                  <a:lnTo>
                    <a:pt x="19050" y="114300"/>
                  </a:lnTo>
                  <a:close/>
                  <a:moveTo>
                    <a:pt x="214831" y="209091"/>
                  </a:moveTo>
                  <a:cubicBezTo>
                    <a:pt x="220828" y="229859"/>
                    <a:pt x="208361" y="251450"/>
                    <a:pt x="187376" y="256643"/>
                  </a:cubicBezTo>
                  <a:lnTo>
                    <a:pt x="176247" y="259396"/>
                  </a:lnTo>
                  <a:cubicBezTo>
                    <a:pt x="175391" y="264877"/>
                    <a:pt x="174948" y="270500"/>
                    <a:pt x="174948" y="276231"/>
                  </a:cubicBezTo>
                  <a:cubicBezTo>
                    <a:pt x="174948" y="282226"/>
                    <a:pt x="175433" y="288103"/>
                    <a:pt x="176369" y="293822"/>
                  </a:cubicBezTo>
                  <a:lnTo>
                    <a:pt x="186644" y="296296"/>
                  </a:lnTo>
                  <a:cubicBezTo>
                    <a:pt x="207839" y="301401"/>
                    <a:pt x="220437" y="323214"/>
                    <a:pt x="214267" y="344121"/>
                  </a:cubicBezTo>
                  <a:lnTo>
                    <a:pt x="210718" y="356147"/>
                  </a:lnTo>
                  <a:cubicBezTo>
                    <a:pt x="219085" y="363493"/>
                    <a:pt x="228617" y="369460"/>
                    <a:pt x="238992" y="373702"/>
                  </a:cubicBezTo>
                  <a:lnTo>
                    <a:pt x="248389" y="363821"/>
                  </a:lnTo>
                  <a:cubicBezTo>
                    <a:pt x="263410" y="348024"/>
                    <a:pt x="288600" y="348028"/>
                    <a:pt x="303617" y="363830"/>
                  </a:cubicBezTo>
                  <a:lnTo>
                    <a:pt x="313117" y="373828"/>
                  </a:lnTo>
                  <a:cubicBezTo>
                    <a:pt x="323471" y="369631"/>
                    <a:pt x="332996" y="363722"/>
                    <a:pt x="341365" y="356437"/>
                  </a:cubicBezTo>
                  <a:lnTo>
                    <a:pt x="337593" y="343371"/>
                  </a:lnTo>
                  <a:cubicBezTo>
                    <a:pt x="331596" y="322600"/>
                    <a:pt x="344062" y="301009"/>
                    <a:pt x="365048" y="295818"/>
                  </a:cubicBezTo>
                  <a:lnTo>
                    <a:pt x="376167" y="293065"/>
                  </a:lnTo>
                  <a:cubicBezTo>
                    <a:pt x="377022" y="287585"/>
                    <a:pt x="377466" y="281961"/>
                    <a:pt x="377466" y="276231"/>
                  </a:cubicBezTo>
                  <a:cubicBezTo>
                    <a:pt x="377466" y="270236"/>
                    <a:pt x="376980" y="264357"/>
                    <a:pt x="376045" y="258636"/>
                  </a:cubicBezTo>
                  <a:lnTo>
                    <a:pt x="365777" y="256163"/>
                  </a:lnTo>
                  <a:cubicBezTo>
                    <a:pt x="344584" y="251060"/>
                    <a:pt x="331986" y="229248"/>
                    <a:pt x="338157" y="208338"/>
                  </a:cubicBezTo>
                  <a:lnTo>
                    <a:pt x="341702" y="196322"/>
                  </a:lnTo>
                  <a:cubicBezTo>
                    <a:pt x="333337" y="188972"/>
                    <a:pt x="323802" y="183006"/>
                    <a:pt x="313428" y="178761"/>
                  </a:cubicBezTo>
                  <a:lnTo>
                    <a:pt x="304034" y="188639"/>
                  </a:lnTo>
                  <a:cubicBezTo>
                    <a:pt x="289013" y="204437"/>
                    <a:pt x="263823" y="204431"/>
                    <a:pt x="248806" y="188629"/>
                  </a:cubicBezTo>
                  <a:lnTo>
                    <a:pt x="239304" y="178632"/>
                  </a:lnTo>
                  <a:cubicBezTo>
                    <a:pt x="228951" y="182827"/>
                    <a:pt x="219426" y="188734"/>
                    <a:pt x="211057" y="196019"/>
                  </a:cubicBezTo>
                  <a:lnTo>
                    <a:pt x="214831" y="209091"/>
                  </a:lnTo>
                  <a:close/>
                  <a:moveTo>
                    <a:pt x="276208" y="304806"/>
                  </a:moveTo>
                  <a:cubicBezTo>
                    <a:pt x="260955" y="304806"/>
                    <a:pt x="248591" y="292012"/>
                    <a:pt x="248591" y="276231"/>
                  </a:cubicBezTo>
                  <a:cubicBezTo>
                    <a:pt x="248591" y="260450"/>
                    <a:pt x="260955" y="247656"/>
                    <a:pt x="276208" y="247656"/>
                  </a:cubicBezTo>
                  <a:cubicBezTo>
                    <a:pt x="291459" y="247656"/>
                    <a:pt x="303823" y="260450"/>
                    <a:pt x="303823" y="276231"/>
                  </a:cubicBezTo>
                  <a:cubicBezTo>
                    <a:pt x="303823" y="292012"/>
                    <a:pt x="291459" y="304806"/>
                    <a:pt x="276208" y="304806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5AD1917-3676-B944-9D66-7A0FA1B1B057}"/>
              </a:ext>
            </a:extLst>
          </p:cNvPr>
          <p:cNvGrpSpPr/>
          <p:nvPr/>
        </p:nvGrpSpPr>
        <p:grpSpPr>
          <a:xfrm>
            <a:off x="8126412" y="2306772"/>
            <a:ext cx="3481389" cy="1667296"/>
            <a:chOff x="8126412" y="2306772"/>
            <a:chExt cx="3481389" cy="16672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06D896F-43D0-A0C4-B504-8BF9C123691D}"/>
                </a:ext>
              </a:extLst>
            </p:cNvPr>
            <p:cNvSpPr txBox="1"/>
            <p:nvPr/>
          </p:nvSpPr>
          <p:spPr>
            <a:xfrm>
              <a:off x="8126412" y="230677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  <a:defRPr/>
              </a:pPr>
              <a:r>
                <a:rPr lang="en-US">
                  <a:latin typeface="Open Sans SemiBold"/>
                  <a:ea typeface="Open Sans SemiBold"/>
                  <a:cs typeface="Open Sans SemiBold"/>
                </a:rPr>
                <a:t>Data</a:t>
              </a:r>
              <a:endParaRPr lang="en-US"/>
            </a:p>
          </p:txBody>
        </p:sp>
        <p:sp>
          <p:nvSpPr>
            <p:cNvPr id="17" name="Graphic 77">
              <a:extLst>
                <a:ext uri="{FF2B5EF4-FFF2-40B4-BE49-F238E27FC236}">
                  <a16:creationId xmlns:a16="http://schemas.microsoft.com/office/drawing/2014/main" id="{EAA414EC-7123-DCB7-D29D-FD6788B73B6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647650" y="2664770"/>
              <a:ext cx="438912" cy="548640"/>
            </a:xfrm>
            <a:custGeom>
              <a:avLst/>
              <a:gdLst>
                <a:gd name="connsiteX0" fmla="*/ 152400 w 304800"/>
                <a:gd name="connsiteY0" fmla="*/ 152400 h 381000"/>
                <a:gd name="connsiteX1" fmla="*/ 304800 w 304800"/>
                <a:gd name="connsiteY1" fmla="*/ 76200 h 381000"/>
                <a:gd name="connsiteX2" fmla="*/ 152400 w 304800"/>
                <a:gd name="connsiteY2" fmla="*/ 0 h 381000"/>
                <a:gd name="connsiteX3" fmla="*/ 0 w 304800"/>
                <a:gd name="connsiteY3" fmla="*/ 76200 h 381000"/>
                <a:gd name="connsiteX4" fmla="*/ 152400 w 304800"/>
                <a:gd name="connsiteY4" fmla="*/ 152400 h 381000"/>
                <a:gd name="connsiteX5" fmla="*/ 272943 w 304800"/>
                <a:gd name="connsiteY5" fmla="*/ 155640 h 381000"/>
                <a:gd name="connsiteX6" fmla="*/ 304800 w 304800"/>
                <a:gd name="connsiteY6" fmla="*/ 134367 h 381000"/>
                <a:gd name="connsiteX7" fmla="*/ 304800 w 304800"/>
                <a:gd name="connsiteY7" fmla="*/ 304800 h 381000"/>
                <a:gd name="connsiteX8" fmla="*/ 152400 w 304800"/>
                <a:gd name="connsiteY8" fmla="*/ 381000 h 381000"/>
                <a:gd name="connsiteX9" fmla="*/ 0 w 304800"/>
                <a:gd name="connsiteY9" fmla="*/ 304800 h 381000"/>
                <a:gd name="connsiteX10" fmla="*/ 0 w 304800"/>
                <a:gd name="connsiteY10" fmla="*/ 134367 h 381000"/>
                <a:gd name="connsiteX11" fmla="*/ 31858 w 304800"/>
                <a:gd name="connsiteY11" fmla="*/ 155640 h 381000"/>
                <a:gd name="connsiteX12" fmla="*/ 152400 w 304800"/>
                <a:gd name="connsiteY12" fmla="*/ 180975 h 381000"/>
                <a:gd name="connsiteX13" fmla="*/ 272943 w 304800"/>
                <a:gd name="connsiteY13" fmla="*/ 15564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4800" h="381000">
                  <a:moveTo>
                    <a:pt x="152400" y="152400"/>
                  </a:moveTo>
                  <a:cubicBezTo>
                    <a:pt x="236569" y="152400"/>
                    <a:pt x="304800" y="118284"/>
                    <a:pt x="304800" y="76200"/>
                  </a:cubicBezTo>
                  <a:cubicBezTo>
                    <a:pt x="304800" y="34116"/>
                    <a:pt x="236569" y="0"/>
                    <a:pt x="152400" y="0"/>
                  </a:cubicBezTo>
                  <a:cubicBezTo>
                    <a:pt x="68232" y="0"/>
                    <a:pt x="0" y="34116"/>
                    <a:pt x="0" y="76200"/>
                  </a:cubicBezTo>
                  <a:cubicBezTo>
                    <a:pt x="0" y="118284"/>
                    <a:pt x="68232" y="152400"/>
                    <a:pt x="152400" y="152400"/>
                  </a:cubicBezTo>
                  <a:close/>
                  <a:moveTo>
                    <a:pt x="272943" y="155640"/>
                  </a:moveTo>
                  <a:cubicBezTo>
                    <a:pt x="284142" y="150040"/>
                    <a:pt x="295235" y="142951"/>
                    <a:pt x="304800" y="134367"/>
                  </a:cubicBezTo>
                  <a:lnTo>
                    <a:pt x="304800" y="304800"/>
                  </a:lnTo>
                  <a:cubicBezTo>
                    <a:pt x="304800" y="346883"/>
                    <a:pt x="236569" y="381000"/>
                    <a:pt x="152400" y="381000"/>
                  </a:cubicBezTo>
                  <a:cubicBezTo>
                    <a:pt x="68232" y="381000"/>
                    <a:pt x="0" y="346883"/>
                    <a:pt x="0" y="304800"/>
                  </a:cubicBezTo>
                  <a:lnTo>
                    <a:pt x="0" y="134367"/>
                  </a:lnTo>
                  <a:cubicBezTo>
                    <a:pt x="9565" y="142951"/>
                    <a:pt x="20658" y="150040"/>
                    <a:pt x="31858" y="155640"/>
                  </a:cubicBezTo>
                  <a:cubicBezTo>
                    <a:pt x="64184" y="171802"/>
                    <a:pt x="106842" y="180975"/>
                    <a:pt x="152400" y="180975"/>
                  </a:cubicBezTo>
                  <a:cubicBezTo>
                    <a:pt x="197958" y="180975"/>
                    <a:pt x="240617" y="171802"/>
                    <a:pt x="272943" y="155640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7CDE1CD-755D-97E9-0C09-3CB1581078A0}"/>
              </a:ext>
            </a:extLst>
          </p:cNvPr>
          <p:cNvGrpSpPr/>
          <p:nvPr/>
        </p:nvGrpSpPr>
        <p:grpSpPr>
          <a:xfrm>
            <a:off x="584199" y="4150802"/>
            <a:ext cx="3481389" cy="1667296"/>
            <a:chOff x="584199" y="4150802"/>
            <a:chExt cx="3481389" cy="166729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F1138C70-44BB-433F-E619-2461DD32D61C}"/>
                </a:ext>
              </a:extLst>
            </p:cNvPr>
            <p:cNvSpPr txBox="1"/>
            <p:nvPr/>
          </p:nvSpPr>
          <p:spPr>
            <a:xfrm>
              <a:off x="584199" y="4150802"/>
              <a:ext cx="3481389" cy="1667296"/>
            </a:xfrm>
            <a:prstGeom prst="roundRect">
              <a:avLst/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27432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tabLst/>
                <a:defRPr/>
              </a:pPr>
              <a:r>
                <a:rPr lang="en-US">
                  <a:latin typeface="Open Sans SemiBold"/>
                  <a:ea typeface="Open Sans SemiBold"/>
                  <a:cs typeface="Open Sans SemiBold"/>
                </a:rPr>
                <a:t>Server</a:t>
              </a:r>
              <a:endParaRPr lang="en-US"/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5C9CC25F-6A53-A18F-CD88-C83C657402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60051" y="4508800"/>
              <a:ext cx="329684" cy="549473"/>
            </a:xfrm>
            <a:custGeom>
              <a:avLst/>
              <a:gdLst>
                <a:gd name="connsiteX0" fmla="*/ 82421 w 329684"/>
                <a:gd name="connsiteY0" fmla="*/ 0 h 549473"/>
                <a:gd name="connsiteX1" fmla="*/ 0 w 329684"/>
                <a:gd name="connsiteY1" fmla="*/ 82421 h 549473"/>
                <a:gd name="connsiteX2" fmla="*/ 0 w 329684"/>
                <a:gd name="connsiteY2" fmla="*/ 467052 h 549473"/>
                <a:gd name="connsiteX3" fmla="*/ 82421 w 329684"/>
                <a:gd name="connsiteY3" fmla="*/ 549473 h 549473"/>
                <a:gd name="connsiteX4" fmla="*/ 247263 w 329684"/>
                <a:gd name="connsiteY4" fmla="*/ 549473 h 549473"/>
                <a:gd name="connsiteX5" fmla="*/ 329684 w 329684"/>
                <a:gd name="connsiteY5" fmla="*/ 467052 h 549473"/>
                <a:gd name="connsiteX6" fmla="*/ 329684 w 329684"/>
                <a:gd name="connsiteY6" fmla="*/ 82421 h 549473"/>
                <a:gd name="connsiteX7" fmla="*/ 247263 w 329684"/>
                <a:gd name="connsiteY7" fmla="*/ 0 h 549473"/>
                <a:gd name="connsiteX8" fmla="*/ 82421 w 329684"/>
                <a:gd name="connsiteY8" fmla="*/ 0 h 549473"/>
                <a:gd name="connsiteX9" fmla="*/ 68684 w 329684"/>
                <a:gd name="connsiteY9" fmla="*/ 130500 h 549473"/>
                <a:gd name="connsiteX10" fmla="*/ 89289 w 329684"/>
                <a:gd name="connsiteY10" fmla="*/ 109895 h 549473"/>
                <a:gd name="connsiteX11" fmla="*/ 240395 w 329684"/>
                <a:gd name="connsiteY11" fmla="*/ 109895 h 549473"/>
                <a:gd name="connsiteX12" fmla="*/ 261000 w 329684"/>
                <a:gd name="connsiteY12" fmla="*/ 130500 h 549473"/>
                <a:gd name="connsiteX13" fmla="*/ 240395 w 329684"/>
                <a:gd name="connsiteY13" fmla="*/ 151105 h 549473"/>
                <a:gd name="connsiteX14" fmla="*/ 89289 w 329684"/>
                <a:gd name="connsiteY14" fmla="*/ 151105 h 549473"/>
                <a:gd name="connsiteX15" fmla="*/ 68684 w 329684"/>
                <a:gd name="connsiteY15" fmla="*/ 130500 h 549473"/>
                <a:gd name="connsiteX16" fmla="*/ 68684 w 329684"/>
                <a:gd name="connsiteY16" fmla="*/ 432710 h 549473"/>
                <a:gd name="connsiteX17" fmla="*/ 89289 w 329684"/>
                <a:gd name="connsiteY17" fmla="*/ 412105 h 549473"/>
                <a:gd name="connsiteX18" fmla="*/ 240395 w 329684"/>
                <a:gd name="connsiteY18" fmla="*/ 412105 h 549473"/>
                <a:gd name="connsiteX19" fmla="*/ 261000 w 329684"/>
                <a:gd name="connsiteY19" fmla="*/ 432710 h 549473"/>
                <a:gd name="connsiteX20" fmla="*/ 240395 w 329684"/>
                <a:gd name="connsiteY20" fmla="*/ 453316 h 549473"/>
                <a:gd name="connsiteX21" fmla="*/ 89289 w 329684"/>
                <a:gd name="connsiteY21" fmla="*/ 453316 h 549473"/>
                <a:gd name="connsiteX22" fmla="*/ 68684 w 329684"/>
                <a:gd name="connsiteY22" fmla="*/ 432710 h 549473"/>
                <a:gd name="connsiteX23" fmla="*/ 68684 w 329684"/>
                <a:gd name="connsiteY23" fmla="*/ 350289 h 549473"/>
                <a:gd name="connsiteX24" fmla="*/ 89289 w 329684"/>
                <a:gd name="connsiteY24" fmla="*/ 329684 h 549473"/>
                <a:gd name="connsiteX25" fmla="*/ 240395 w 329684"/>
                <a:gd name="connsiteY25" fmla="*/ 329684 h 549473"/>
                <a:gd name="connsiteX26" fmla="*/ 261000 w 329684"/>
                <a:gd name="connsiteY26" fmla="*/ 350289 h 549473"/>
                <a:gd name="connsiteX27" fmla="*/ 240395 w 329684"/>
                <a:gd name="connsiteY27" fmla="*/ 370895 h 549473"/>
                <a:gd name="connsiteX28" fmla="*/ 89289 w 329684"/>
                <a:gd name="connsiteY28" fmla="*/ 370895 h 549473"/>
                <a:gd name="connsiteX29" fmla="*/ 68684 w 329684"/>
                <a:gd name="connsiteY29" fmla="*/ 350289 h 549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29684" h="549473">
                  <a:moveTo>
                    <a:pt x="82421" y="0"/>
                  </a:moveTo>
                  <a:cubicBezTo>
                    <a:pt x="36901" y="0"/>
                    <a:pt x="0" y="36901"/>
                    <a:pt x="0" y="82421"/>
                  </a:cubicBezTo>
                  <a:lnTo>
                    <a:pt x="0" y="467052"/>
                  </a:lnTo>
                  <a:cubicBezTo>
                    <a:pt x="0" y="512573"/>
                    <a:pt x="36901" y="549473"/>
                    <a:pt x="82421" y="549473"/>
                  </a:cubicBezTo>
                  <a:lnTo>
                    <a:pt x="247263" y="549473"/>
                  </a:lnTo>
                  <a:cubicBezTo>
                    <a:pt x="292784" y="549473"/>
                    <a:pt x="329684" y="512573"/>
                    <a:pt x="329684" y="467052"/>
                  </a:cubicBezTo>
                  <a:lnTo>
                    <a:pt x="329684" y="82421"/>
                  </a:lnTo>
                  <a:cubicBezTo>
                    <a:pt x="329684" y="36901"/>
                    <a:pt x="292784" y="0"/>
                    <a:pt x="247263" y="0"/>
                  </a:cubicBezTo>
                  <a:lnTo>
                    <a:pt x="82421" y="0"/>
                  </a:lnTo>
                  <a:close/>
                  <a:moveTo>
                    <a:pt x="68684" y="130500"/>
                  </a:moveTo>
                  <a:cubicBezTo>
                    <a:pt x="68684" y="119120"/>
                    <a:pt x="77910" y="109895"/>
                    <a:pt x="89289" y="109895"/>
                  </a:cubicBezTo>
                  <a:lnTo>
                    <a:pt x="240395" y="109895"/>
                  </a:lnTo>
                  <a:cubicBezTo>
                    <a:pt x="251774" y="109895"/>
                    <a:pt x="261000" y="119120"/>
                    <a:pt x="261000" y="130500"/>
                  </a:cubicBezTo>
                  <a:cubicBezTo>
                    <a:pt x="261000" y="141880"/>
                    <a:pt x="251774" y="151105"/>
                    <a:pt x="240395" y="151105"/>
                  </a:cubicBezTo>
                  <a:lnTo>
                    <a:pt x="89289" y="151105"/>
                  </a:lnTo>
                  <a:cubicBezTo>
                    <a:pt x="77910" y="151105"/>
                    <a:pt x="68684" y="141880"/>
                    <a:pt x="68684" y="130500"/>
                  </a:cubicBezTo>
                  <a:close/>
                  <a:moveTo>
                    <a:pt x="68684" y="432710"/>
                  </a:moveTo>
                  <a:cubicBezTo>
                    <a:pt x="68684" y="421331"/>
                    <a:pt x="77910" y="412105"/>
                    <a:pt x="89289" y="412105"/>
                  </a:cubicBezTo>
                  <a:lnTo>
                    <a:pt x="240395" y="412105"/>
                  </a:lnTo>
                  <a:cubicBezTo>
                    <a:pt x="251774" y="412105"/>
                    <a:pt x="261000" y="421331"/>
                    <a:pt x="261000" y="432710"/>
                  </a:cubicBezTo>
                  <a:cubicBezTo>
                    <a:pt x="261000" y="444090"/>
                    <a:pt x="251774" y="453316"/>
                    <a:pt x="240395" y="453316"/>
                  </a:cubicBezTo>
                  <a:lnTo>
                    <a:pt x="89289" y="453316"/>
                  </a:lnTo>
                  <a:cubicBezTo>
                    <a:pt x="77910" y="453316"/>
                    <a:pt x="68684" y="444090"/>
                    <a:pt x="68684" y="432710"/>
                  </a:cubicBezTo>
                  <a:close/>
                  <a:moveTo>
                    <a:pt x="68684" y="350289"/>
                  </a:moveTo>
                  <a:cubicBezTo>
                    <a:pt x="68684" y="338910"/>
                    <a:pt x="77910" y="329684"/>
                    <a:pt x="89289" y="329684"/>
                  </a:cubicBezTo>
                  <a:lnTo>
                    <a:pt x="240395" y="329684"/>
                  </a:lnTo>
                  <a:cubicBezTo>
                    <a:pt x="251774" y="329684"/>
                    <a:pt x="261000" y="338910"/>
                    <a:pt x="261000" y="350289"/>
                  </a:cubicBezTo>
                  <a:cubicBezTo>
                    <a:pt x="261000" y="361669"/>
                    <a:pt x="251774" y="370895"/>
                    <a:pt x="240395" y="370895"/>
                  </a:cubicBezTo>
                  <a:lnTo>
                    <a:pt x="89289" y="370895"/>
                  </a:lnTo>
                  <a:cubicBezTo>
                    <a:pt x="77910" y="370895"/>
                    <a:pt x="68684" y="361669"/>
                    <a:pt x="68684" y="350289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6448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81792A90-0749-A817-DECE-D6E8A5826CA2}"/>
              </a:ext>
            </a:extLst>
          </p:cNvPr>
          <p:cNvGrpSpPr/>
          <p:nvPr/>
        </p:nvGrpSpPr>
        <p:grpSpPr>
          <a:xfrm>
            <a:off x="2257120" y="1626988"/>
            <a:ext cx="3238391" cy="2258533"/>
            <a:chOff x="2257120" y="3425777"/>
            <a:chExt cx="3238391" cy="225853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32A7BC7-AB9B-AB5A-6A8A-9827AC631073}"/>
                </a:ext>
              </a:extLst>
            </p:cNvPr>
            <p:cNvSpPr txBox="1"/>
            <p:nvPr/>
          </p:nvSpPr>
          <p:spPr>
            <a:xfrm>
              <a:off x="2257120" y="3425777"/>
              <a:ext cx="3238391" cy="2258533"/>
            </a:xfrm>
            <a:prstGeom prst="roundRect">
              <a:avLst>
                <a:gd name="adj" fmla="val 12761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0" numCol="2" anchor="t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83E3076-FA87-9D93-5EF5-E6FF8FCC6806}"/>
                </a:ext>
              </a:extLst>
            </p:cNvPr>
            <p:cNvSpPr txBox="1"/>
            <p:nvPr/>
          </p:nvSpPr>
          <p:spPr>
            <a:xfrm>
              <a:off x="2319131" y="4829925"/>
              <a:ext cx="31143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Server</a:t>
              </a:r>
            </a:p>
          </p:txBody>
        </p:sp>
        <p:sp>
          <p:nvSpPr>
            <p:cNvPr id="62" name="Graphic 18">
              <a:extLst>
                <a:ext uri="{FF2B5EF4-FFF2-40B4-BE49-F238E27FC236}">
                  <a16:creationId xmlns:a16="http://schemas.microsoft.com/office/drawing/2014/main" id="{547657CE-55B6-AFEE-64F4-228624A9B09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84291" y="4036242"/>
              <a:ext cx="384048" cy="640080"/>
            </a:xfrm>
            <a:custGeom>
              <a:avLst/>
              <a:gdLst>
                <a:gd name="connsiteX0" fmla="*/ 82421 w 329684"/>
                <a:gd name="connsiteY0" fmla="*/ 0 h 549473"/>
                <a:gd name="connsiteX1" fmla="*/ 0 w 329684"/>
                <a:gd name="connsiteY1" fmla="*/ 82421 h 549473"/>
                <a:gd name="connsiteX2" fmla="*/ 0 w 329684"/>
                <a:gd name="connsiteY2" fmla="*/ 467052 h 549473"/>
                <a:gd name="connsiteX3" fmla="*/ 82421 w 329684"/>
                <a:gd name="connsiteY3" fmla="*/ 549473 h 549473"/>
                <a:gd name="connsiteX4" fmla="*/ 247263 w 329684"/>
                <a:gd name="connsiteY4" fmla="*/ 549473 h 549473"/>
                <a:gd name="connsiteX5" fmla="*/ 329684 w 329684"/>
                <a:gd name="connsiteY5" fmla="*/ 467052 h 549473"/>
                <a:gd name="connsiteX6" fmla="*/ 329684 w 329684"/>
                <a:gd name="connsiteY6" fmla="*/ 82421 h 549473"/>
                <a:gd name="connsiteX7" fmla="*/ 247263 w 329684"/>
                <a:gd name="connsiteY7" fmla="*/ 0 h 549473"/>
                <a:gd name="connsiteX8" fmla="*/ 82421 w 329684"/>
                <a:gd name="connsiteY8" fmla="*/ 0 h 549473"/>
                <a:gd name="connsiteX9" fmla="*/ 68684 w 329684"/>
                <a:gd name="connsiteY9" fmla="*/ 130500 h 549473"/>
                <a:gd name="connsiteX10" fmla="*/ 89289 w 329684"/>
                <a:gd name="connsiteY10" fmla="*/ 109895 h 549473"/>
                <a:gd name="connsiteX11" fmla="*/ 240395 w 329684"/>
                <a:gd name="connsiteY11" fmla="*/ 109895 h 549473"/>
                <a:gd name="connsiteX12" fmla="*/ 261000 w 329684"/>
                <a:gd name="connsiteY12" fmla="*/ 130500 h 549473"/>
                <a:gd name="connsiteX13" fmla="*/ 240395 w 329684"/>
                <a:gd name="connsiteY13" fmla="*/ 151105 h 549473"/>
                <a:gd name="connsiteX14" fmla="*/ 89289 w 329684"/>
                <a:gd name="connsiteY14" fmla="*/ 151105 h 549473"/>
                <a:gd name="connsiteX15" fmla="*/ 68684 w 329684"/>
                <a:gd name="connsiteY15" fmla="*/ 130500 h 549473"/>
                <a:gd name="connsiteX16" fmla="*/ 68684 w 329684"/>
                <a:gd name="connsiteY16" fmla="*/ 432710 h 549473"/>
                <a:gd name="connsiteX17" fmla="*/ 89289 w 329684"/>
                <a:gd name="connsiteY17" fmla="*/ 412105 h 549473"/>
                <a:gd name="connsiteX18" fmla="*/ 240395 w 329684"/>
                <a:gd name="connsiteY18" fmla="*/ 412105 h 549473"/>
                <a:gd name="connsiteX19" fmla="*/ 261000 w 329684"/>
                <a:gd name="connsiteY19" fmla="*/ 432710 h 549473"/>
                <a:gd name="connsiteX20" fmla="*/ 240395 w 329684"/>
                <a:gd name="connsiteY20" fmla="*/ 453316 h 549473"/>
                <a:gd name="connsiteX21" fmla="*/ 89289 w 329684"/>
                <a:gd name="connsiteY21" fmla="*/ 453316 h 549473"/>
                <a:gd name="connsiteX22" fmla="*/ 68684 w 329684"/>
                <a:gd name="connsiteY22" fmla="*/ 432710 h 549473"/>
                <a:gd name="connsiteX23" fmla="*/ 68684 w 329684"/>
                <a:gd name="connsiteY23" fmla="*/ 350289 h 549473"/>
                <a:gd name="connsiteX24" fmla="*/ 89289 w 329684"/>
                <a:gd name="connsiteY24" fmla="*/ 329684 h 549473"/>
                <a:gd name="connsiteX25" fmla="*/ 240395 w 329684"/>
                <a:gd name="connsiteY25" fmla="*/ 329684 h 549473"/>
                <a:gd name="connsiteX26" fmla="*/ 261000 w 329684"/>
                <a:gd name="connsiteY26" fmla="*/ 350289 h 549473"/>
                <a:gd name="connsiteX27" fmla="*/ 240395 w 329684"/>
                <a:gd name="connsiteY27" fmla="*/ 370895 h 549473"/>
                <a:gd name="connsiteX28" fmla="*/ 89289 w 329684"/>
                <a:gd name="connsiteY28" fmla="*/ 370895 h 549473"/>
                <a:gd name="connsiteX29" fmla="*/ 68684 w 329684"/>
                <a:gd name="connsiteY29" fmla="*/ 350289 h 549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29684" h="549473">
                  <a:moveTo>
                    <a:pt x="82421" y="0"/>
                  </a:moveTo>
                  <a:cubicBezTo>
                    <a:pt x="36901" y="0"/>
                    <a:pt x="0" y="36901"/>
                    <a:pt x="0" y="82421"/>
                  </a:cubicBezTo>
                  <a:lnTo>
                    <a:pt x="0" y="467052"/>
                  </a:lnTo>
                  <a:cubicBezTo>
                    <a:pt x="0" y="512573"/>
                    <a:pt x="36901" y="549473"/>
                    <a:pt x="82421" y="549473"/>
                  </a:cubicBezTo>
                  <a:lnTo>
                    <a:pt x="247263" y="549473"/>
                  </a:lnTo>
                  <a:cubicBezTo>
                    <a:pt x="292784" y="549473"/>
                    <a:pt x="329684" y="512573"/>
                    <a:pt x="329684" y="467052"/>
                  </a:cubicBezTo>
                  <a:lnTo>
                    <a:pt x="329684" y="82421"/>
                  </a:lnTo>
                  <a:cubicBezTo>
                    <a:pt x="329684" y="36901"/>
                    <a:pt x="292784" y="0"/>
                    <a:pt x="247263" y="0"/>
                  </a:cubicBezTo>
                  <a:lnTo>
                    <a:pt x="82421" y="0"/>
                  </a:lnTo>
                  <a:close/>
                  <a:moveTo>
                    <a:pt x="68684" y="130500"/>
                  </a:moveTo>
                  <a:cubicBezTo>
                    <a:pt x="68684" y="119120"/>
                    <a:pt x="77910" y="109895"/>
                    <a:pt x="89289" y="109895"/>
                  </a:cubicBezTo>
                  <a:lnTo>
                    <a:pt x="240395" y="109895"/>
                  </a:lnTo>
                  <a:cubicBezTo>
                    <a:pt x="251774" y="109895"/>
                    <a:pt x="261000" y="119120"/>
                    <a:pt x="261000" y="130500"/>
                  </a:cubicBezTo>
                  <a:cubicBezTo>
                    <a:pt x="261000" y="141880"/>
                    <a:pt x="251774" y="151105"/>
                    <a:pt x="240395" y="151105"/>
                  </a:cubicBezTo>
                  <a:lnTo>
                    <a:pt x="89289" y="151105"/>
                  </a:lnTo>
                  <a:cubicBezTo>
                    <a:pt x="77910" y="151105"/>
                    <a:pt x="68684" y="141880"/>
                    <a:pt x="68684" y="130500"/>
                  </a:cubicBezTo>
                  <a:close/>
                  <a:moveTo>
                    <a:pt x="68684" y="432710"/>
                  </a:moveTo>
                  <a:cubicBezTo>
                    <a:pt x="68684" y="421331"/>
                    <a:pt x="77910" y="412105"/>
                    <a:pt x="89289" y="412105"/>
                  </a:cubicBezTo>
                  <a:lnTo>
                    <a:pt x="240395" y="412105"/>
                  </a:lnTo>
                  <a:cubicBezTo>
                    <a:pt x="251774" y="412105"/>
                    <a:pt x="261000" y="421331"/>
                    <a:pt x="261000" y="432710"/>
                  </a:cubicBezTo>
                  <a:cubicBezTo>
                    <a:pt x="261000" y="444090"/>
                    <a:pt x="251774" y="453316"/>
                    <a:pt x="240395" y="453316"/>
                  </a:cubicBezTo>
                  <a:lnTo>
                    <a:pt x="89289" y="453316"/>
                  </a:lnTo>
                  <a:cubicBezTo>
                    <a:pt x="77910" y="453316"/>
                    <a:pt x="68684" y="444090"/>
                    <a:pt x="68684" y="432710"/>
                  </a:cubicBezTo>
                  <a:close/>
                  <a:moveTo>
                    <a:pt x="68684" y="350289"/>
                  </a:moveTo>
                  <a:cubicBezTo>
                    <a:pt x="68684" y="338910"/>
                    <a:pt x="77910" y="329684"/>
                    <a:pt x="89289" y="329684"/>
                  </a:cubicBezTo>
                  <a:lnTo>
                    <a:pt x="240395" y="329684"/>
                  </a:lnTo>
                  <a:cubicBezTo>
                    <a:pt x="251774" y="329684"/>
                    <a:pt x="261000" y="338910"/>
                    <a:pt x="261000" y="350289"/>
                  </a:cubicBezTo>
                  <a:cubicBezTo>
                    <a:pt x="261000" y="361669"/>
                    <a:pt x="251774" y="370895"/>
                    <a:pt x="240395" y="370895"/>
                  </a:cubicBezTo>
                  <a:lnTo>
                    <a:pt x="89289" y="370895"/>
                  </a:lnTo>
                  <a:cubicBezTo>
                    <a:pt x="77910" y="370895"/>
                    <a:pt x="68684" y="361669"/>
                    <a:pt x="68684" y="350289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244C609-1464-40BE-EADF-A36ACF214385}"/>
              </a:ext>
            </a:extLst>
          </p:cNvPr>
          <p:cNvGrpSpPr/>
          <p:nvPr/>
        </p:nvGrpSpPr>
        <p:grpSpPr>
          <a:xfrm>
            <a:off x="6696489" y="1626988"/>
            <a:ext cx="3238391" cy="2258533"/>
            <a:chOff x="6696489" y="3425777"/>
            <a:chExt cx="3238391" cy="225853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96286B4-2ADA-41DA-F7DB-A9D68DC454F5}"/>
                </a:ext>
              </a:extLst>
            </p:cNvPr>
            <p:cNvSpPr txBox="1"/>
            <p:nvPr/>
          </p:nvSpPr>
          <p:spPr>
            <a:xfrm>
              <a:off x="6696489" y="3425777"/>
              <a:ext cx="3238391" cy="2258533"/>
            </a:xfrm>
            <a:prstGeom prst="roundRect">
              <a:avLst>
                <a:gd name="adj" fmla="val 12761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0" numCol="2" anchor="t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DC92CE51-A6DF-2D1F-3AC5-6C7384429109}"/>
                </a:ext>
              </a:extLst>
            </p:cNvPr>
            <p:cNvSpPr txBox="1"/>
            <p:nvPr/>
          </p:nvSpPr>
          <p:spPr>
            <a:xfrm>
              <a:off x="6758500" y="4829925"/>
              <a:ext cx="3114368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2000" kern="0">
                  <a:ln w="3175">
                    <a:noFill/>
                  </a:ln>
                  <a:solidFill>
                    <a:srgbClr val="3A20A0"/>
                  </a:solidFill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Client</a:t>
              </a:r>
              <a:endParaRPr kumimoji="0" lang="en-US" sz="20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63" name="Graphic 160">
              <a:extLst>
                <a:ext uri="{FF2B5EF4-FFF2-40B4-BE49-F238E27FC236}">
                  <a16:creationId xmlns:a16="http://schemas.microsoft.com/office/drawing/2014/main" id="{E07C86F5-A0A7-ADAE-E103-F847FE29AF90}"/>
                </a:ext>
              </a:extLst>
            </p:cNvPr>
            <p:cNvSpPr/>
            <p:nvPr/>
          </p:nvSpPr>
          <p:spPr>
            <a:xfrm>
              <a:off x="7993025" y="4036242"/>
              <a:ext cx="645318" cy="613102"/>
            </a:xfrm>
            <a:custGeom>
              <a:avLst/>
              <a:gdLst>
                <a:gd name="connsiteX0" fmla="*/ 90488 w 380977"/>
                <a:gd name="connsiteY0" fmla="*/ 361958 h 361957"/>
                <a:gd name="connsiteX1" fmla="*/ 76200 w 380977"/>
                <a:gd name="connsiteY1" fmla="*/ 347670 h 361957"/>
                <a:gd name="connsiteX2" fmla="*/ 88549 w 380977"/>
                <a:gd name="connsiteY2" fmla="*/ 333514 h 361957"/>
                <a:gd name="connsiteX3" fmla="*/ 90488 w 380977"/>
                <a:gd name="connsiteY3" fmla="*/ 333383 h 361957"/>
                <a:gd name="connsiteX4" fmla="*/ 123806 w 380977"/>
                <a:gd name="connsiteY4" fmla="*/ 333375 h 361957"/>
                <a:gd name="connsiteX5" fmla="*/ 123806 w 380977"/>
                <a:gd name="connsiteY5" fmla="*/ 285788 h 361957"/>
                <a:gd name="connsiteX6" fmla="*/ 42863 w 380977"/>
                <a:gd name="connsiteY6" fmla="*/ 285794 h 361957"/>
                <a:gd name="connsiteX7" fmla="*/ 99 w 380977"/>
                <a:gd name="connsiteY7" fmla="*/ 245865 h 361957"/>
                <a:gd name="connsiteX8" fmla="*/ 0 w 380977"/>
                <a:gd name="connsiteY8" fmla="*/ 242931 h 361957"/>
                <a:gd name="connsiteX9" fmla="*/ 0 w 380977"/>
                <a:gd name="connsiteY9" fmla="*/ 42863 h 361957"/>
                <a:gd name="connsiteX10" fmla="*/ 39928 w 380977"/>
                <a:gd name="connsiteY10" fmla="*/ 99 h 361957"/>
                <a:gd name="connsiteX11" fmla="*/ 42863 w 380977"/>
                <a:gd name="connsiteY11" fmla="*/ 0 h 361957"/>
                <a:gd name="connsiteX12" fmla="*/ 338115 w 380977"/>
                <a:gd name="connsiteY12" fmla="*/ 0 h 361957"/>
                <a:gd name="connsiteX13" fmla="*/ 380878 w 380977"/>
                <a:gd name="connsiteY13" fmla="*/ 39928 h 361957"/>
                <a:gd name="connsiteX14" fmla="*/ 380977 w 380977"/>
                <a:gd name="connsiteY14" fmla="*/ 42863 h 361957"/>
                <a:gd name="connsiteX15" fmla="*/ 380977 w 380977"/>
                <a:gd name="connsiteY15" fmla="*/ 242931 h 361957"/>
                <a:gd name="connsiteX16" fmla="*/ 341050 w 380977"/>
                <a:gd name="connsiteY16" fmla="*/ 285695 h 361957"/>
                <a:gd name="connsiteX17" fmla="*/ 338115 w 380977"/>
                <a:gd name="connsiteY17" fmla="*/ 285794 h 361957"/>
                <a:gd name="connsiteX18" fmla="*/ 257156 w 380977"/>
                <a:gd name="connsiteY18" fmla="*/ 285788 h 361957"/>
                <a:gd name="connsiteX19" fmla="*/ 257156 w 380977"/>
                <a:gd name="connsiteY19" fmla="*/ 333375 h 361957"/>
                <a:gd name="connsiteX20" fmla="*/ 290513 w 380977"/>
                <a:gd name="connsiteY20" fmla="*/ 333383 h 361957"/>
                <a:gd name="connsiteX21" fmla="*/ 304800 w 380977"/>
                <a:gd name="connsiteY21" fmla="*/ 347670 h 361957"/>
                <a:gd name="connsiteX22" fmla="*/ 292452 w 380977"/>
                <a:gd name="connsiteY22" fmla="*/ 361828 h 361957"/>
                <a:gd name="connsiteX23" fmla="*/ 290513 w 380977"/>
                <a:gd name="connsiteY23" fmla="*/ 361958 h 361957"/>
                <a:gd name="connsiteX24" fmla="*/ 90488 w 380977"/>
                <a:gd name="connsiteY24" fmla="*/ 361958 h 361957"/>
                <a:gd name="connsiteX25" fmla="*/ 228562 w 380977"/>
                <a:gd name="connsiteY25" fmla="*/ 285788 h 361957"/>
                <a:gd name="connsiteX26" fmla="*/ 152362 w 380977"/>
                <a:gd name="connsiteY26" fmla="*/ 285788 h 361957"/>
                <a:gd name="connsiteX27" fmla="*/ 152381 w 380977"/>
                <a:gd name="connsiteY27" fmla="*/ 333383 h 361957"/>
                <a:gd name="connsiteX28" fmla="*/ 228581 w 380977"/>
                <a:gd name="connsiteY28" fmla="*/ 333383 h 361957"/>
                <a:gd name="connsiteX29" fmla="*/ 228562 w 380977"/>
                <a:gd name="connsiteY29" fmla="*/ 285788 h 361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80977" h="361957">
                  <a:moveTo>
                    <a:pt x="90488" y="361958"/>
                  </a:moveTo>
                  <a:cubicBezTo>
                    <a:pt x="82597" y="361958"/>
                    <a:pt x="76200" y="355563"/>
                    <a:pt x="76200" y="347670"/>
                  </a:cubicBezTo>
                  <a:cubicBezTo>
                    <a:pt x="76200" y="340437"/>
                    <a:pt x="81575" y="334461"/>
                    <a:pt x="88549" y="333514"/>
                  </a:cubicBezTo>
                  <a:lnTo>
                    <a:pt x="90488" y="333383"/>
                  </a:lnTo>
                  <a:lnTo>
                    <a:pt x="123806" y="333375"/>
                  </a:lnTo>
                  <a:lnTo>
                    <a:pt x="123806" y="285788"/>
                  </a:lnTo>
                  <a:lnTo>
                    <a:pt x="42863" y="285794"/>
                  </a:lnTo>
                  <a:cubicBezTo>
                    <a:pt x="20177" y="285794"/>
                    <a:pt x="1607" y="268169"/>
                    <a:pt x="99" y="245865"/>
                  </a:cubicBezTo>
                  <a:lnTo>
                    <a:pt x="0" y="242931"/>
                  </a:lnTo>
                  <a:lnTo>
                    <a:pt x="0" y="42863"/>
                  </a:lnTo>
                  <a:cubicBezTo>
                    <a:pt x="0" y="20177"/>
                    <a:pt x="17624" y="1607"/>
                    <a:pt x="39928" y="99"/>
                  </a:cubicBezTo>
                  <a:lnTo>
                    <a:pt x="42863" y="0"/>
                  </a:lnTo>
                  <a:lnTo>
                    <a:pt x="338115" y="0"/>
                  </a:lnTo>
                  <a:cubicBezTo>
                    <a:pt x="360801" y="0"/>
                    <a:pt x="379371" y="17624"/>
                    <a:pt x="380878" y="39928"/>
                  </a:cubicBezTo>
                  <a:lnTo>
                    <a:pt x="380977" y="42863"/>
                  </a:lnTo>
                  <a:lnTo>
                    <a:pt x="380977" y="242931"/>
                  </a:lnTo>
                  <a:cubicBezTo>
                    <a:pt x="380977" y="265616"/>
                    <a:pt x="363354" y="284186"/>
                    <a:pt x="341050" y="285695"/>
                  </a:cubicBezTo>
                  <a:lnTo>
                    <a:pt x="338115" y="285794"/>
                  </a:lnTo>
                  <a:lnTo>
                    <a:pt x="257156" y="285788"/>
                  </a:lnTo>
                  <a:lnTo>
                    <a:pt x="257156" y="333375"/>
                  </a:lnTo>
                  <a:lnTo>
                    <a:pt x="290513" y="333383"/>
                  </a:lnTo>
                  <a:cubicBezTo>
                    <a:pt x="298403" y="333383"/>
                    <a:pt x="304800" y="339780"/>
                    <a:pt x="304800" y="347670"/>
                  </a:cubicBezTo>
                  <a:cubicBezTo>
                    <a:pt x="304800" y="354903"/>
                    <a:pt x="299424" y="360881"/>
                    <a:pt x="292452" y="361828"/>
                  </a:cubicBezTo>
                  <a:lnTo>
                    <a:pt x="290513" y="361958"/>
                  </a:lnTo>
                  <a:lnTo>
                    <a:pt x="90488" y="361958"/>
                  </a:lnTo>
                  <a:close/>
                  <a:moveTo>
                    <a:pt x="228562" y="285788"/>
                  </a:moveTo>
                  <a:lnTo>
                    <a:pt x="152362" y="285788"/>
                  </a:lnTo>
                  <a:lnTo>
                    <a:pt x="152381" y="333383"/>
                  </a:lnTo>
                  <a:lnTo>
                    <a:pt x="228581" y="333383"/>
                  </a:lnTo>
                  <a:lnTo>
                    <a:pt x="228562" y="285788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16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562D9E9-E0D2-A729-643F-7210476C2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/>
              <a:t>Full stack web UI with </a:t>
            </a:r>
            <a:r>
              <a:rPr lang="en-US" sz="4400" err="1"/>
              <a:t>Blazor</a:t>
            </a:r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99749D3-5E0F-A917-AB2B-09993C08BDC3}"/>
              </a:ext>
            </a:extLst>
          </p:cNvPr>
          <p:cNvGrpSpPr/>
          <p:nvPr/>
        </p:nvGrpSpPr>
        <p:grpSpPr>
          <a:xfrm>
            <a:off x="4476804" y="1626988"/>
            <a:ext cx="3238391" cy="2258533"/>
            <a:chOff x="4476804" y="1626988"/>
            <a:chExt cx="3238391" cy="225853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BEF29C5-F965-239A-A4A0-93E55E90BAF2}"/>
                </a:ext>
              </a:extLst>
            </p:cNvPr>
            <p:cNvGrpSpPr/>
            <p:nvPr/>
          </p:nvGrpSpPr>
          <p:grpSpPr>
            <a:xfrm>
              <a:off x="4476804" y="1626988"/>
              <a:ext cx="3238391" cy="2258533"/>
              <a:chOff x="4476804" y="1626988"/>
              <a:chExt cx="3238391" cy="2258533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DD63AADD-8B17-4718-1392-4DFC0961F33B}"/>
                  </a:ext>
                </a:extLst>
              </p:cNvPr>
              <p:cNvGrpSpPr/>
              <p:nvPr/>
            </p:nvGrpSpPr>
            <p:grpSpPr>
              <a:xfrm>
                <a:off x="4476804" y="1626988"/>
                <a:ext cx="3238391" cy="2258533"/>
                <a:chOff x="1385187" y="2590901"/>
                <a:chExt cx="3238391" cy="2258533"/>
              </a:xfrm>
            </p:grpSpPr>
            <p:sp>
              <p:nvSpPr>
                <p:cNvPr id="37" name="TextBox 36">
                  <a:extLst>
                    <a:ext uri="{FF2B5EF4-FFF2-40B4-BE49-F238E27FC236}">
                      <a16:creationId xmlns:a16="http://schemas.microsoft.com/office/drawing/2014/main" id="{320545B3-FE7A-60D6-A69C-7301B1FAF443}"/>
                    </a:ext>
                  </a:extLst>
                </p:cNvPr>
                <p:cNvSpPr txBox="1"/>
                <p:nvPr/>
              </p:nvSpPr>
              <p:spPr>
                <a:xfrm>
                  <a:off x="1385187" y="2590901"/>
                  <a:ext cx="3238391" cy="2258533"/>
                </a:xfrm>
                <a:prstGeom prst="roundRect">
                  <a:avLst>
                    <a:gd name="adj" fmla="val 12761"/>
                  </a:avLst>
                </a:prstGeom>
                <a:gradFill flip="none" rotWithShape="1"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outerShdw blurRad="63500" dist="127000" dir="2700000" algn="tl" rotWithShape="0">
                    <a:srgbClr val="454142">
                      <a:alpha val="20000"/>
                    </a:srgbClr>
                  </a:outerShdw>
                </a:effectLst>
              </p:spPr>
              <p:txBody>
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en-US"/>
                  </a:defPPr>
                  <a:lvl1pPr marR="0" lvl="0" indent="0" algn="ctr" defTabSz="914367" fontAlgn="base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 kumimoji="0" sz="1600" b="1" i="0" u="none" strike="noStrike" kern="0" cap="none" spc="0" normalizeH="0" baseline="0">
                      <a:ln w="3175">
                        <a:noFill/>
                      </a:ln>
                      <a:gradFill>
                        <a:gsLst>
                          <a:gs pos="53933">
                            <a:srgbClr val="FFFFFF"/>
                          </a:gs>
                          <a:gs pos="38000">
                            <a:srgbClr val="FFFFFF"/>
                          </a:gs>
                        </a:gsLst>
                        <a:path path="circle">
                          <a:fillToRect l="100000" b="100000"/>
                        </a:path>
                      </a:gradFill>
                      <a:effectLst/>
                      <a:uLnTx/>
                      <a:uFillTx/>
                      <a:latin typeface="Calibri" panose="020F0502020204030204"/>
                      <a:cs typeface="Segoe UI" pitchFamily="34" charset="0"/>
                    </a:defRPr>
                  </a:lvl1pPr>
                  <a:lvl2pPr>
                    <a:defRPr>
                      <a:solidFill>
                        <a:schemeClr val="tx1"/>
                      </a:solidFill>
                    </a:defRPr>
                  </a:lvl2pPr>
                  <a:lvl3pPr>
                    <a:defRPr>
                      <a:solidFill>
                        <a:schemeClr val="tx1"/>
                      </a:solidFill>
                    </a:defRPr>
                  </a:lvl3pPr>
                  <a:lvl4pPr>
                    <a:defRPr>
                      <a:solidFill>
                        <a:schemeClr val="tx1"/>
                      </a:solidFill>
                    </a:defRPr>
                  </a:lvl4pPr>
                  <a:lvl5pPr>
                    <a:defRPr>
                      <a:solidFill>
                        <a:schemeClr val="tx1"/>
                      </a:solidFill>
                    </a:defRPr>
                  </a:lvl5pPr>
                  <a:lvl6pPr>
                    <a:defRPr>
                      <a:solidFill>
                        <a:schemeClr val="tx1"/>
                      </a:solidFill>
                    </a:defRPr>
                  </a:lvl6pPr>
                  <a:lvl7pPr>
                    <a:defRPr>
                      <a:solidFill>
                        <a:schemeClr val="tx1"/>
                      </a:solidFill>
                    </a:defRPr>
                  </a:lvl7pPr>
                  <a:lvl8pPr>
                    <a:defRPr>
                      <a:solidFill>
                        <a:schemeClr val="tx1"/>
                      </a:solidFill>
                    </a:defRPr>
                  </a:lvl8pPr>
                  <a:lvl9pPr>
                    <a:defRPr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5082FA70-8E51-5438-EA01-76CDBA4A8100}"/>
                    </a:ext>
                  </a:extLst>
                </p:cNvPr>
                <p:cNvSpPr txBox="1"/>
                <p:nvPr/>
              </p:nvSpPr>
              <p:spPr>
                <a:xfrm>
                  <a:off x="1509210" y="3995049"/>
                  <a:ext cx="3114368" cy="40011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2000" b="0" i="0" u="none" strike="noStrike" kern="0" cap="none" spc="0" normalizeH="0" baseline="0" noProof="0">
                      <a:ln w="3175">
                        <a:noFill/>
                      </a:ln>
                      <a:solidFill>
                        <a:schemeClr val="bg1"/>
                      </a:solidFill>
                      <a:effectLst/>
                      <a:uLnTx/>
                      <a:uFillTx/>
                      <a:latin typeface="Open Sans SemiBold" panose="020B0706030804020204" pitchFamily="34" charset="0"/>
                      <a:ea typeface="Open Sans SemiBold" panose="020B0706030804020204" pitchFamily="34" charset="0"/>
                      <a:cs typeface="Open Sans SemiBold" panose="020B0706030804020204" pitchFamily="34" charset="0"/>
                    </a:rPr>
                    <a:t>Server &amp; Client</a:t>
                  </a:r>
                </a:p>
              </p:txBody>
            </p:sp>
          </p:grp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B7D9F258-3A75-ABCB-1BC1-860B240BFBE9}"/>
                  </a:ext>
                </a:extLst>
              </p:cNvPr>
              <p:cNvSpPr/>
              <p:nvPr/>
            </p:nvSpPr>
            <p:spPr>
              <a:xfrm>
                <a:off x="5698275" y="2014450"/>
                <a:ext cx="919471" cy="919471"/>
              </a:xfrm>
              <a:custGeom>
                <a:avLst/>
                <a:gdLst>
                  <a:gd name="connsiteX0" fmla="*/ 919471 w 919471"/>
                  <a:gd name="connsiteY0" fmla="*/ 0 h 919471"/>
                  <a:gd name="connsiteX1" fmla="*/ 919471 w 919471"/>
                  <a:gd name="connsiteY1" fmla="*/ 919471 h 919471"/>
                  <a:gd name="connsiteX2" fmla="*/ 0 w 919471"/>
                  <a:gd name="connsiteY2" fmla="*/ 919471 h 919471"/>
                  <a:gd name="connsiteX3" fmla="*/ 0 w 919471"/>
                  <a:gd name="connsiteY3" fmla="*/ 0 h 919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19471" h="919471">
                    <a:moveTo>
                      <a:pt x="919471" y="0"/>
                    </a:moveTo>
                    <a:lnTo>
                      <a:pt x="919471" y="919471"/>
                    </a:lnTo>
                    <a:lnTo>
                      <a:pt x="0" y="9194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5715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3C2B05DB-7F63-2B17-D250-16183DC15301}"/>
                </a:ext>
              </a:extLst>
            </p:cNvPr>
            <p:cNvSpPr/>
            <p:nvPr/>
          </p:nvSpPr>
          <p:spPr>
            <a:xfrm>
              <a:off x="5698159" y="2058116"/>
              <a:ext cx="921305" cy="832638"/>
            </a:xfrm>
            <a:custGeom>
              <a:avLst/>
              <a:gdLst>
                <a:gd name="connsiteX0" fmla="*/ 914931 w 921305"/>
                <a:gd name="connsiteY0" fmla="*/ 266655 h 832638"/>
                <a:gd name="connsiteX1" fmla="*/ 391235 w 921305"/>
                <a:gd name="connsiteY1" fmla="*/ 716564 h 832638"/>
                <a:gd name="connsiteX2" fmla="*/ 314689 w 921305"/>
                <a:gd name="connsiteY2" fmla="*/ 711909 h 832638"/>
                <a:gd name="connsiteX3" fmla="*/ 119589 w 921305"/>
                <a:gd name="connsiteY3" fmla="*/ 490776 h 832638"/>
                <a:gd name="connsiteX4" fmla="*/ 349014 w 921305"/>
                <a:gd name="connsiteY4" fmla="*/ 264615 h 832638"/>
                <a:gd name="connsiteX5" fmla="*/ 575129 w 921305"/>
                <a:gd name="connsiteY5" fmla="*/ 487558 h 832638"/>
                <a:gd name="connsiteX6" fmla="*/ 526110 w 921305"/>
                <a:gd name="connsiteY6" fmla="*/ 559392 h 832638"/>
                <a:gd name="connsiteX7" fmla="*/ 473355 w 921305"/>
                <a:gd name="connsiteY7" fmla="*/ 499224 h 832638"/>
                <a:gd name="connsiteX8" fmla="*/ 473355 w 921305"/>
                <a:gd name="connsiteY8" fmla="*/ 403254 h 832638"/>
                <a:gd name="connsiteX9" fmla="*/ 415026 w 921305"/>
                <a:gd name="connsiteY9" fmla="*/ 344408 h 832638"/>
                <a:gd name="connsiteX10" fmla="*/ 334573 w 921305"/>
                <a:gd name="connsiteY10" fmla="*/ 344408 h 832638"/>
                <a:gd name="connsiteX11" fmla="*/ 193553 w 921305"/>
                <a:gd name="connsiteY11" fmla="*/ 483476 h 832638"/>
                <a:gd name="connsiteX12" fmla="*/ 332622 w 921305"/>
                <a:gd name="connsiteY12" fmla="*/ 624496 h 832638"/>
                <a:gd name="connsiteX13" fmla="*/ 438013 w 921305"/>
                <a:gd name="connsiteY13" fmla="*/ 577781 h 832638"/>
                <a:gd name="connsiteX14" fmla="*/ 440829 w 921305"/>
                <a:gd name="connsiteY14" fmla="*/ 573586 h 832638"/>
                <a:gd name="connsiteX15" fmla="*/ 443645 w 921305"/>
                <a:gd name="connsiteY15" fmla="*/ 578241 h 832638"/>
                <a:gd name="connsiteX16" fmla="*/ 528121 w 921305"/>
                <a:gd name="connsiteY16" fmla="*/ 618468 h 832638"/>
                <a:gd name="connsiteX17" fmla="*/ 631562 w 921305"/>
                <a:gd name="connsiteY17" fmla="*/ 501753 h 832638"/>
                <a:gd name="connsiteX18" fmla="*/ 623229 w 921305"/>
                <a:gd name="connsiteY18" fmla="*/ 427563 h 832638"/>
                <a:gd name="connsiteX19" fmla="*/ 285090 w 921305"/>
                <a:gd name="connsiteY19" fmla="*/ 210222 h 832638"/>
                <a:gd name="connsiteX20" fmla="*/ 61260 w 921305"/>
                <a:gd name="connsiteY20" fmla="*/ 489110 h 832638"/>
                <a:gd name="connsiteX21" fmla="*/ 341756 w 921305"/>
                <a:gd name="connsiteY21" fmla="*/ 773341 h 832638"/>
                <a:gd name="connsiteX22" fmla="*/ 386580 w 921305"/>
                <a:gd name="connsiteY22" fmla="*/ 774721 h 832638"/>
                <a:gd name="connsiteX23" fmla="*/ 711901 w 921305"/>
                <a:gd name="connsiteY23" fmla="*/ 677659 h 832638"/>
                <a:gd name="connsiteX24" fmla="*/ 713740 w 921305"/>
                <a:gd name="connsiteY24" fmla="*/ 680015 h 832638"/>
                <a:gd name="connsiteX25" fmla="*/ 341756 w 921305"/>
                <a:gd name="connsiteY25" fmla="*/ 832130 h 832638"/>
                <a:gd name="connsiteX26" fmla="*/ 55 w 921305"/>
                <a:gd name="connsiteY26" fmla="*/ 502613 h 832638"/>
                <a:gd name="connsiteX27" fmla="*/ 115 w 921305"/>
                <a:gd name="connsiteY27" fmla="*/ 487731 h 832638"/>
                <a:gd name="connsiteX28" fmla="*/ 139645 w 921305"/>
                <a:gd name="connsiteY28" fmla="*/ 209533 h 832638"/>
                <a:gd name="connsiteX29" fmla="*/ 340377 w 921305"/>
                <a:gd name="connsiteY29" fmla="*/ 143274 h 832638"/>
                <a:gd name="connsiteX30" fmla="*/ 448357 w 921305"/>
                <a:gd name="connsiteY30" fmla="*/ 143274 h 832638"/>
                <a:gd name="connsiteX31" fmla="*/ 672478 w 921305"/>
                <a:gd name="connsiteY31" fmla="*/ 44316 h 832638"/>
                <a:gd name="connsiteX32" fmla="*/ 678570 w 921305"/>
                <a:gd name="connsiteY32" fmla="*/ 44054 h 832638"/>
                <a:gd name="connsiteX33" fmla="*/ 679949 w 921305"/>
                <a:gd name="connsiteY33" fmla="*/ 47591 h 832638"/>
                <a:gd name="connsiteX34" fmla="*/ 632826 w 921305"/>
                <a:gd name="connsiteY34" fmla="*/ 183845 h 832638"/>
                <a:gd name="connsiteX35" fmla="*/ 634498 w 921305"/>
                <a:gd name="connsiteY35" fmla="*/ 189538 h 832638"/>
                <a:gd name="connsiteX36" fmla="*/ 637481 w 921305"/>
                <a:gd name="connsiteY36" fmla="*/ 189937 h 832638"/>
                <a:gd name="connsiteX37" fmla="*/ 864475 w 921305"/>
                <a:gd name="connsiteY37" fmla="*/ 2767 h 832638"/>
                <a:gd name="connsiteX38" fmla="*/ 872371 w 921305"/>
                <a:gd name="connsiteY38" fmla="*/ 834 h 832638"/>
                <a:gd name="connsiteX39" fmla="*/ 874302 w 921305"/>
                <a:gd name="connsiteY39" fmla="*/ 2767 h 832638"/>
                <a:gd name="connsiteX40" fmla="*/ 914931 w 921305"/>
                <a:gd name="connsiteY40" fmla="*/ 266655 h 832638"/>
                <a:gd name="connsiteX41" fmla="*/ 334285 w 921305"/>
                <a:gd name="connsiteY41" fmla="*/ 400438 h 832638"/>
                <a:gd name="connsiteX42" fmla="*/ 250728 w 921305"/>
                <a:gd name="connsiteY42" fmla="*/ 483995 h 832638"/>
                <a:gd name="connsiteX43" fmla="*/ 334285 w 921305"/>
                <a:gd name="connsiteY43" fmla="*/ 567552 h 832638"/>
                <a:gd name="connsiteX44" fmla="*/ 417842 w 921305"/>
                <a:gd name="connsiteY44" fmla="*/ 483995 h 832638"/>
                <a:gd name="connsiteX45" fmla="*/ 417842 w 921305"/>
                <a:gd name="connsiteY45" fmla="*/ 406013 h 832638"/>
                <a:gd name="connsiteX46" fmla="*/ 412096 w 921305"/>
                <a:gd name="connsiteY46" fmla="*/ 400266 h 83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921305" h="832638">
                  <a:moveTo>
                    <a:pt x="914931" y="266655"/>
                  </a:moveTo>
                  <a:cubicBezTo>
                    <a:pt x="873785" y="524462"/>
                    <a:pt x="652296" y="714742"/>
                    <a:pt x="391235" y="716564"/>
                  </a:cubicBezTo>
                  <a:cubicBezTo>
                    <a:pt x="365628" y="717541"/>
                    <a:pt x="339988" y="715984"/>
                    <a:pt x="314689" y="711909"/>
                  </a:cubicBezTo>
                  <a:cubicBezTo>
                    <a:pt x="205662" y="693399"/>
                    <a:pt x="124368" y="601262"/>
                    <a:pt x="119589" y="490776"/>
                  </a:cubicBezTo>
                  <a:cubicBezTo>
                    <a:pt x="120490" y="364970"/>
                    <a:pt x="223207" y="263714"/>
                    <a:pt x="349014" y="264615"/>
                  </a:cubicBezTo>
                  <a:cubicBezTo>
                    <a:pt x="472296" y="265497"/>
                    <a:pt x="572505" y="364300"/>
                    <a:pt x="575129" y="487558"/>
                  </a:cubicBezTo>
                  <a:cubicBezTo>
                    <a:pt x="576049" y="525314"/>
                    <a:pt x="559728" y="558472"/>
                    <a:pt x="526110" y="559392"/>
                  </a:cubicBezTo>
                  <a:cubicBezTo>
                    <a:pt x="490193" y="559392"/>
                    <a:pt x="473355" y="533762"/>
                    <a:pt x="473355" y="499224"/>
                  </a:cubicBezTo>
                  <a:lnTo>
                    <a:pt x="473355" y="403254"/>
                  </a:lnTo>
                  <a:cubicBezTo>
                    <a:pt x="473388" y="370942"/>
                    <a:pt x="447337" y="344661"/>
                    <a:pt x="415026" y="344408"/>
                  </a:cubicBezTo>
                  <a:lnTo>
                    <a:pt x="334573" y="344408"/>
                  </a:lnTo>
                  <a:cubicBezTo>
                    <a:pt x="257229" y="343869"/>
                    <a:pt x="194092" y="406132"/>
                    <a:pt x="193553" y="483476"/>
                  </a:cubicBezTo>
                  <a:cubicBezTo>
                    <a:pt x="193015" y="560823"/>
                    <a:pt x="255278" y="623956"/>
                    <a:pt x="332622" y="624496"/>
                  </a:cubicBezTo>
                  <a:cubicBezTo>
                    <a:pt x="372829" y="624778"/>
                    <a:pt x="411217" y="607762"/>
                    <a:pt x="438013" y="577781"/>
                  </a:cubicBezTo>
                  <a:lnTo>
                    <a:pt x="440829" y="573586"/>
                  </a:lnTo>
                  <a:lnTo>
                    <a:pt x="443645" y="578241"/>
                  </a:lnTo>
                  <a:cubicBezTo>
                    <a:pt x="463299" y="604940"/>
                    <a:pt x="495005" y="620037"/>
                    <a:pt x="528121" y="618468"/>
                  </a:cubicBezTo>
                  <a:cubicBezTo>
                    <a:pt x="588559" y="614077"/>
                    <a:pt x="634464" y="562283"/>
                    <a:pt x="631562" y="501753"/>
                  </a:cubicBezTo>
                  <a:cubicBezTo>
                    <a:pt x="631843" y="476774"/>
                    <a:pt x="629045" y="451856"/>
                    <a:pt x="623229" y="427563"/>
                  </a:cubicBezTo>
                  <a:cubicBezTo>
                    <a:pt x="589870" y="274171"/>
                    <a:pt x="438482" y="176864"/>
                    <a:pt x="285090" y="210222"/>
                  </a:cubicBezTo>
                  <a:cubicBezTo>
                    <a:pt x="154021" y="238724"/>
                    <a:pt x="60718" y="354978"/>
                    <a:pt x="61260" y="489110"/>
                  </a:cubicBezTo>
                  <a:cubicBezTo>
                    <a:pt x="63126" y="643863"/>
                    <a:pt x="187043" y="769428"/>
                    <a:pt x="341756" y="773341"/>
                  </a:cubicBezTo>
                  <a:cubicBezTo>
                    <a:pt x="341756" y="773341"/>
                    <a:pt x="362789" y="775238"/>
                    <a:pt x="386580" y="774721"/>
                  </a:cubicBezTo>
                  <a:cubicBezTo>
                    <a:pt x="502047" y="773985"/>
                    <a:pt x="614908" y="740315"/>
                    <a:pt x="711901" y="677659"/>
                  </a:cubicBezTo>
                  <a:cubicBezTo>
                    <a:pt x="713280" y="676739"/>
                    <a:pt x="714659" y="678578"/>
                    <a:pt x="713740" y="680015"/>
                  </a:cubicBezTo>
                  <a:cubicBezTo>
                    <a:pt x="618155" y="782967"/>
                    <a:pt x="482089" y="838607"/>
                    <a:pt x="341756" y="832130"/>
                  </a:cubicBezTo>
                  <a:cubicBezTo>
                    <a:pt x="156404" y="835492"/>
                    <a:pt x="3420" y="687963"/>
                    <a:pt x="55" y="502613"/>
                  </a:cubicBezTo>
                  <a:cubicBezTo>
                    <a:pt x="-35" y="497652"/>
                    <a:pt x="-15" y="492690"/>
                    <a:pt x="115" y="487731"/>
                  </a:cubicBezTo>
                  <a:cubicBezTo>
                    <a:pt x="160" y="378185"/>
                    <a:pt x="51873" y="275079"/>
                    <a:pt x="139645" y="209533"/>
                  </a:cubicBezTo>
                  <a:cubicBezTo>
                    <a:pt x="197822" y="166692"/>
                    <a:pt x="268128" y="143485"/>
                    <a:pt x="340377" y="143274"/>
                  </a:cubicBezTo>
                  <a:lnTo>
                    <a:pt x="448357" y="143274"/>
                  </a:lnTo>
                  <a:cubicBezTo>
                    <a:pt x="533645" y="143219"/>
                    <a:pt x="614977" y="107307"/>
                    <a:pt x="672478" y="44316"/>
                  </a:cubicBezTo>
                  <a:cubicBezTo>
                    <a:pt x="674087" y="42562"/>
                    <a:pt x="676811" y="42445"/>
                    <a:pt x="678570" y="44054"/>
                  </a:cubicBezTo>
                  <a:cubicBezTo>
                    <a:pt x="679552" y="44955"/>
                    <a:pt x="680058" y="46262"/>
                    <a:pt x="679949" y="47591"/>
                  </a:cubicBezTo>
                  <a:cubicBezTo>
                    <a:pt x="675375" y="96126"/>
                    <a:pt x="659209" y="142853"/>
                    <a:pt x="632826" y="183845"/>
                  </a:cubicBezTo>
                  <a:cubicBezTo>
                    <a:pt x="631717" y="185879"/>
                    <a:pt x="632464" y="188427"/>
                    <a:pt x="634498" y="189538"/>
                  </a:cubicBezTo>
                  <a:cubicBezTo>
                    <a:pt x="635406" y="190036"/>
                    <a:pt x="636469" y="190178"/>
                    <a:pt x="637481" y="189937"/>
                  </a:cubicBezTo>
                  <a:cubicBezTo>
                    <a:pt x="738560" y="167101"/>
                    <a:pt x="822795" y="97642"/>
                    <a:pt x="864475" y="2767"/>
                  </a:cubicBezTo>
                  <a:cubicBezTo>
                    <a:pt x="866119" y="54"/>
                    <a:pt x="869653" y="-812"/>
                    <a:pt x="872371" y="834"/>
                  </a:cubicBezTo>
                  <a:cubicBezTo>
                    <a:pt x="873159" y="1314"/>
                    <a:pt x="873825" y="1977"/>
                    <a:pt x="874302" y="2767"/>
                  </a:cubicBezTo>
                  <a:cubicBezTo>
                    <a:pt x="916632" y="83824"/>
                    <a:pt x="930919" y="176620"/>
                    <a:pt x="914931" y="266655"/>
                  </a:cubicBezTo>
                  <a:close/>
                  <a:moveTo>
                    <a:pt x="334285" y="400438"/>
                  </a:moveTo>
                  <a:cubicBezTo>
                    <a:pt x="288138" y="400438"/>
                    <a:pt x="250728" y="437848"/>
                    <a:pt x="250728" y="483995"/>
                  </a:cubicBezTo>
                  <a:cubicBezTo>
                    <a:pt x="250728" y="530142"/>
                    <a:pt x="288138" y="567552"/>
                    <a:pt x="334285" y="567552"/>
                  </a:cubicBezTo>
                  <a:cubicBezTo>
                    <a:pt x="380432" y="567552"/>
                    <a:pt x="417842" y="530142"/>
                    <a:pt x="417842" y="483995"/>
                  </a:cubicBezTo>
                  <a:lnTo>
                    <a:pt x="417842" y="406013"/>
                  </a:lnTo>
                  <a:cubicBezTo>
                    <a:pt x="417697" y="402901"/>
                    <a:pt x="415207" y="400411"/>
                    <a:pt x="412096" y="400266"/>
                  </a:cubicBezTo>
                  <a:close/>
                </a:path>
              </a:pathLst>
            </a:custGeom>
            <a:solidFill>
              <a:schemeClr val="bg1"/>
            </a:solidFill>
            <a:ln w="5715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C15226C-DC82-D678-1887-B2EE7DFADFBA}"/>
              </a:ext>
            </a:extLst>
          </p:cNvPr>
          <p:cNvGrpSpPr/>
          <p:nvPr/>
        </p:nvGrpSpPr>
        <p:grpSpPr>
          <a:xfrm>
            <a:off x="3041887" y="4118471"/>
            <a:ext cx="6108226" cy="2129930"/>
            <a:chOff x="3041887" y="4118471"/>
            <a:chExt cx="6108226" cy="2129930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97693FB-7FB3-2D8B-2682-736C9C291724}"/>
                </a:ext>
              </a:extLst>
            </p:cNvPr>
            <p:cNvSpPr txBox="1"/>
            <p:nvPr/>
          </p:nvSpPr>
          <p:spPr>
            <a:xfrm>
              <a:off x="3041887" y="4118471"/>
              <a:ext cx="6108226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Static server rendering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E851E00-4043-EAB8-69D4-DBEE0082F02F}"/>
                </a:ext>
              </a:extLst>
            </p:cNvPr>
            <p:cNvSpPr txBox="1"/>
            <p:nvPr/>
          </p:nvSpPr>
          <p:spPr>
            <a:xfrm>
              <a:off x="3041887" y="4562739"/>
              <a:ext cx="6108226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Enhanced navigation &amp; form handling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99710CD-B5F4-0FC4-5592-00452575221D}"/>
                </a:ext>
              </a:extLst>
            </p:cNvPr>
            <p:cNvSpPr txBox="1"/>
            <p:nvPr/>
          </p:nvSpPr>
          <p:spPr>
            <a:xfrm>
              <a:off x="3041887" y="5007007"/>
              <a:ext cx="6108226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Streaming rendering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0F64ECD-E7F1-4C89-C054-F028A67F96DC}"/>
                </a:ext>
              </a:extLst>
            </p:cNvPr>
            <p:cNvSpPr txBox="1"/>
            <p:nvPr/>
          </p:nvSpPr>
          <p:spPr>
            <a:xfrm>
              <a:off x="3041887" y="5451275"/>
              <a:ext cx="6108226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Enable interactivity per component or page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AF26F77-7D27-318E-B312-204A603A1C31}"/>
                </a:ext>
              </a:extLst>
            </p:cNvPr>
            <p:cNvSpPr txBox="1"/>
            <p:nvPr/>
          </p:nvSpPr>
          <p:spPr>
            <a:xfrm>
              <a:off x="3041887" y="5895541"/>
              <a:ext cx="6108226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Auto select the render mode at runtime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406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decel="10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-1.85185E-6 L 0.18203 0.00209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02" y="93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1.25E-6 -1.85185E-6 L -0.18203 0.0011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02" y="4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D9E9-E0D2-A729-643F-7210476C2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>
            <a:normAutofit/>
          </a:bodyPr>
          <a:lstStyle/>
          <a:p>
            <a:r>
              <a:rPr lang="en-US"/>
              <a:t>Blazor in .NET 8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31D5400-810D-1F95-32AF-64D10A022337}"/>
              </a:ext>
            </a:extLst>
          </p:cNvPr>
          <p:cNvGrpSpPr/>
          <p:nvPr/>
        </p:nvGrpSpPr>
        <p:grpSpPr>
          <a:xfrm>
            <a:off x="619432" y="1981200"/>
            <a:ext cx="5403714" cy="2125718"/>
            <a:chOff x="619432" y="1876184"/>
            <a:chExt cx="5403714" cy="2125718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7D42653-431C-6B3F-D960-A37F40990F34}"/>
                </a:ext>
              </a:extLst>
            </p:cNvPr>
            <p:cNvSpPr txBox="1"/>
            <p:nvPr/>
          </p:nvSpPr>
          <p:spPr>
            <a:xfrm>
              <a:off x="619432" y="1876184"/>
              <a:ext cx="5403714" cy="2125718"/>
            </a:xfrm>
            <a:prstGeom prst="roundRect">
              <a:avLst>
                <a:gd name="adj" fmla="val 7375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0" numCol="2" anchor="t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3C45D424-2C58-1D11-C387-028F715EBFE2}"/>
                </a:ext>
              </a:extLst>
            </p:cNvPr>
            <p:cNvGrpSpPr/>
            <p:nvPr/>
          </p:nvGrpSpPr>
          <p:grpSpPr>
            <a:xfrm>
              <a:off x="907633" y="2379552"/>
              <a:ext cx="4827312" cy="1209659"/>
              <a:chOff x="1395068" y="2619451"/>
              <a:chExt cx="4827312" cy="1209659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F0D98C8-4F9C-ADC4-4224-6FC56745390F}"/>
                  </a:ext>
                </a:extLst>
              </p:cNvPr>
              <p:cNvSpPr txBox="1"/>
              <p:nvPr/>
            </p:nvSpPr>
            <p:spPr>
              <a:xfrm>
                <a:off x="1395068" y="3429000"/>
                <a:ext cx="4827312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 w="3175"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Faster </a:t>
                </a:r>
                <a:r>
                  <a:rPr kumimoji="0" lang="en-US" sz="2000" b="0" i="0" u="none" strike="noStrike" kern="0" cap="none" spc="0" normalizeH="0" baseline="0" noProof="0" err="1">
                    <a:ln w="3175"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WebAssembly</a:t>
                </a:r>
                <a:r>
                  <a:rPr kumimoji="0" lang="en-US" sz="2000" b="0" i="0" u="none" strike="noStrike" kern="0" cap="none" spc="0" normalizeH="0" baseline="0" noProof="0">
                    <a:ln w="3175"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 </a:t>
                </a:r>
              </a:p>
            </p:txBody>
          </p:sp>
          <p:sp>
            <p:nvSpPr>
              <p:cNvPr id="22" name="Graphic 13">
                <a:extLst>
                  <a:ext uri="{FF2B5EF4-FFF2-40B4-BE49-F238E27FC236}">
                    <a16:creationId xmlns:a16="http://schemas.microsoft.com/office/drawing/2014/main" id="{8D3BBB6F-8BFB-7FE0-41CF-0D2500BDEB2D}"/>
                  </a:ext>
                </a:extLst>
              </p:cNvPr>
              <p:cNvSpPr/>
              <p:nvPr/>
            </p:nvSpPr>
            <p:spPr>
              <a:xfrm>
                <a:off x="3409967" y="2619451"/>
                <a:ext cx="797515" cy="645683"/>
              </a:xfrm>
              <a:custGeom>
                <a:avLst/>
                <a:gdLst>
                  <a:gd name="connsiteX0" fmla="*/ 360545 w 605752"/>
                  <a:gd name="connsiteY0" fmla="*/ 0 h 490428"/>
                  <a:gd name="connsiteX1" fmla="*/ 605753 w 605752"/>
                  <a:gd name="connsiteY1" fmla="*/ 245220 h 490428"/>
                  <a:gd name="connsiteX2" fmla="*/ 360536 w 605752"/>
                  <a:gd name="connsiteY2" fmla="*/ 490428 h 490428"/>
                  <a:gd name="connsiteX3" fmla="*/ 221436 w 605752"/>
                  <a:gd name="connsiteY3" fmla="*/ 447155 h 490428"/>
                  <a:gd name="connsiteX4" fmla="*/ 21630 w 605752"/>
                  <a:gd name="connsiteY4" fmla="*/ 447155 h 490428"/>
                  <a:gd name="connsiteX5" fmla="*/ 0 w 605752"/>
                  <a:gd name="connsiteY5" fmla="*/ 425513 h 490428"/>
                  <a:gd name="connsiteX6" fmla="*/ 18687 w 605752"/>
                  <a:gd name="connsiteY6" fmla="*/ 404084 h 490428"/>
                  <a:gd name="connsiteX7" fmla="*/ 21630 w 605752"/>
                  <a:gd name="connsiteY7" fmla="*/ 403882 h 490428"/>
                  <a:gd name="connsiteX8" fmla="*/ 173605 w 605752"/>
                  <a:gd name="connsiteY8" fmla="*/ 403911 h 490428"/>
                  <a:gd name="connsiteX9" fmla="*/ 144122 w 605752"/>
                  <a:gd name="connsiteY9" fmla="*/ 360638 h 490428"/>
                  <a:gd name="connsiteX10" fmla="*/ 79183 w 605752"/>
                  <a:gd name="connsiteY10" fmla="*/ 360609 h 490428"/>
                  <a:gd name="connsiteX11" fmla="*/ 57553 w 605752"/>
                  <a:gd name="connsiteY11" fmla="*/ 338967 h 490428"/>
                  <a:gd name="connsiteX12" fmla="*/ 76241 w 605752"/>
                  <a:gd name="connsiteY12" fmla="*/ 317538 h 490428"/>
                  <a:gd name="connsiteX13" fmla="*/ 79183 w 605752"/>
                  <a:gd name="connsiteY13" fmla="*/ 317336 h 490428"/>
                  <a:gd name="connsiteX14" fmla="*/ 126120 w 605752"/>
                  <a:gd name="connsiteY14" fmla="*/ 317365 h 490428"/>
                  <a:gd name="connsiteX15" fmla="*/ 115331 w 605752"/>
                  <a:gd name="connsiteY15" fmla="*/ 245214 h 490428"/>
                  <a:gd name="connsiteX16" fmla="*/ 173576 w 605752"/>
                  <a:gd name="connsiteY16" fmla="*/ 86546 h 490428"/>
                  <a:gd name="connsiteX17" fmla="*/ 50421 w 605752"/>
                  <a:gd name="connsiteY17" fmla="*/ 86546 h 490428"/>
                  <a:gd name="connsiteX18" fmla="*/ 28791 w 605752"/>
                  <a:gd name="connsiteY18" fmla="*/ 64903 h 490428"/>
                  <a:gd name="connsiteX19" fmla="*/ 47478 w 605752"/>
                  <a:gd name="connsiteY19" fmla="*/ 43475 h 490428"/>
                  <a:gd name="connsiteX20" fmla="*/ 50421 w 605752"/>
                  <a:gd name="connsiteY20" fmla="*/ 43273 h 490428"/>
                  <a:gd name="connsiteX21" fmla="*/ 221407 w 605752"/>
                  <a:gd name="connsiteY21" fmla="*/ 43273 h 490428"/>
                  <a:gd name="connsiteX22" fmla="*/ 360545 w 605752"/>
                  <a:gd name="connsiteY22" fmla="*/ 0 h 490428"/>
                  <a:gd name="connsiteX23" fmla="*/ 393836 w 605752"/>
                  <a:gd name="connsiteY23" fmla="*/ 309143 h 490428"/>
                  <a:gd name="connsiteX24" fmla="*/ 360545 w 605752"/>
                  <a:gd name="connsiteY24" fmla="*/ 317278 h 490428"/>
                  <a:gd name="connsiteX25" fmla="*/ 327570 w 605752"/>
                  <a:gd name="connsiteY25" fmla="*/ 309316 h 490428"/>
                  <a:gd name="connsiteX26" fmla="*/ 295952 w 605752"/>
                  <a:gd name="connsiteY26" fmla="*/ 340934 h 490428"/>
                  <a:gd name="connsiteX27" fmla="*/ 360631 w 605752"/>
                  <a:gd name="connsiteY27" fmla="*/ 360753 h 490428"/>
                  <a:gd name="connsiteX28" fmla="*/ 425512 w 605752"/>
                  <a:gd name="connsiteY28" fmla="*/ 340819 h 490428"/>
                  <a:gd name="connsiteX29" fmla="*/ 393836 w 605752"/>
                  <a:gd name="connsiteY29" fmla="*/ 309143 h 490428"/>
                  <a:gd name="connsiteX30" fmla="*/ 245207 w 605752"/>
                  <a:gd name="connsiteY30" fmla="*/ 245301 h 490428"/>
                  <a:gd name="connsiteX31" fmla="*/ 265257 w 605752"/>
                  <a:gd name="connsiteY31" fmla="*/ 310355 h 490428"/>
                  <a:gd name="connsiteX32" fmla="*/ 296789 w 605752"/>
                  <a:gd name="connsiteY32" fmla="*/ 278881 h 490428"/>
                  <a:gd name="connsiteX33" fmla="*/ 288423 w 605752"/>
                  <a:gd name="connsiteY33" fmla="*/ 245185 h 490428"/>
                  <a:gd name="connsiteX34" fmla="*/ 296616 w 605752"/>
                  <a:gd name="connsiteY34" fmla="*/ 211865 h 490428"/>
                  <a:gd name="connsiteX35" fmla="*/ 265142 w 605752"/>
                  <a:gd name="connsiteY35" fmla="*/ 180420 h 490428"/>
                  <a:gd name="connsiteX36" fmla="*/ 245207 w 605752"/>
                  <a:gd name="connsiteY36" fmla="*/ 245330 h 490428"/>
                  <a:gd name="connsiteX37" fmla="*/ 456265 w 605752"/>
                  <a:gd name="connsiteY37" fmla="*/ 180622 h 490428"/>
                  <a:gd name="connsiteX38" fmla="*/ 424675 w 605752"/>
                  <a:gd name="connsiteY38" fmla="*/ 212211 h 490428"/>
                  <a:gd name="connsiteX39" fmla="*/ 432637 w 605752"/>
                  <a:gd name="connsiteY39" fmla="*/ 245185 h 490428"/>
                  <a:gd name="connsiteX40" fmla="*/ 424473 w 605752"/>
                  <a:gd name="connsiteY40" fmla="*/ 278506 h 490428"/>
                  <a:gd name="connsiteX41" fmla="*/ 456149 w 605752"/>
                  <a:gd name="connsiteY41" fmla="*/ 310182 h 490428"/>
                  <a:gd name="connsiteX42" fmla="*/ 476055 w 605752"/>
                  <a:gd name="connsiteY42" fmla="*/ 245301 h 490428"/>
                  <a:gd name="connsiteX43" fmla="*/ 456265 w 605752"/>
                  <a:gd name="connsiteY43" fmla="*/ 180622 h 490428"/>
                  <a:gd name="connsiteX44" fmla="*/ 360545 w 605752"/>
                  <a:gd name="connsiteY44" fmla="*/ 216366 h 490428"/>
                  <a:gd name="connsiteX45" fmla="*/ 330435 w 605752"/>
                  <a:gd name="connsiteY45" fmla="*/ 243896 h 490428"/>
                  <a:gd name="connsiteX46" fmla="*/ 357965 w 605752"/>
                  <a:gd name="connsiteY46" fmla="*/ 274005 h 490428"/>
                  <a:gd name="connsiteX47" fmla="*/ 360545 w 605752"/>
                  <a:gd name="connsiteY47" fmla="*/ 274005 h 490428"/>
                  <a:gd name="connsiteX48" fmla="*/ 388075 w 605752"/>
                  <a:gd name="connsiteY48" fmla="*/ 243896 h 490428"/>
                  <a:gd name="connsiteX49" fmla="*/ 360545 w 605752"/>
                  <a:gd name="connsiteY49" fmla="*/ 216366 h 490428"/>
                  <a:gd name="connsiteX50" fmla="*/ 360631 w 605752"/>
                  <a:gd name="connsiteY50" fmla="*/ 129877 h 490428"/>
                  <a:gd name="connsiteX51" fmla="*/ 295721 w 605752"/>
                  <a:gd name="connsiteY51" fmla="*/ 149812 h 490428"/>
                  <a:gd name="connsiteX52" fmla="*/ 327167 w 605752"/>
                  <a:gd name="connsiteY52" fmla="*/ 181257 h 490428"/>
                  <a:gd name="connsiteX53" fmla="*/ 360545 w 605752"/>
                  <a:gd name="connsiteY53" fmla="*/ 173093 h 490428"/>
                  <a:gd name="connsiteX54" fmla="*/ 394182 w 605752"/>
                  <a:gd name="connsiteY54" fmla="*/ 181401 h 490428"/>
                  <a:gd name="connsiteX55" fmla="*/ 425685 w 605752"/>
                  <a:gd name="connsiteY55" fmla="*/ 149927 h 490428"/>
                  <a:gd name="connsiteX56" fmla="*/ 360631 w 605752"/>
                  <a:gd name="connsiteY56" fmla="*/ 129877 h 4904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</a:cxnLst>
                <a:rect l="l" t="t" r="r" b="b"/>
                <a:pathLst>
                  <a:path w="605752" h="490428">
                    <a:moveTo>
                      <a:pt x="360545" y="0"/>
                    </a:moveTo>
                    <a:cubicBezTo>
                      <a:pt x="495972" y="3"/>
                      <a:pt x="605756" y="109791"/>
                      <a:pt x="605753" y="245220"/>
                    </a:cubicBezTo>
                    <a:cubicBezTo>
                      <a:pt x="605750" y="380647"/>
                      <a:pt x="495963" y="490431"/>
                      <a:pt x="360536" y="490428"/>
                    </a:cubicBezTo>
                    <a:cubicBezTo>
                      <a:pt x="310856" y="490428"/>
                      <a:pt x="262349" y="475338"/>
                      <a:pt x="221436" y="447155"/>
                    </a:cubicBezTo>
                    <a:lnTo>
                      <a:pt x="21630" y="447155"/>
                    </a:lnTo>
                    <a:cubicBezTo>
                      <a:pt x="9680" y="447152"/>
                      <a:pt x="-4" y="437462"/>
                      <a:pt x="0" y="425513"/>
                    </a:cubicBezTo>
                    <a:cubicBezTo>
                      <a:pt x="3" y="414703"/>
                      <a:pt x="7981" y="405558"/>
                      <a:pt x="18687" y="404084"/>
                    </a:cubicBezTo>
                    <a:lnTo>
                      <a:pt x="21630" y="403882"/>
                    </a:lnTo>
                    <a:lnTo>
                      <a:pt x="173605" y="403911"/>
                    </a:lnTo>
                    <a:cubicBezTo>
                      <a:pt x="162263" y="390577"/>
                      <a:pt x="152379" y="376072"/>
                      <a:pt x="144122" y="360638"/>
                    </a:cubicBezTo>
                    <a:lnTo>
                      <a:pt x="79183" y="360609"/>
                    </a:lnTo>
                    <a:cubicBezTo>
                      <a:pt x="67234" y="360606"/>
                      <a:pt x="57549" y="350916"/>
                      <a:pt x="57553" y="338967"/>
                    </a:cubicBezTo>
                    <a:cubicBezTo>
                      <a:pt x="57556" y="328157"/>
                      <a:pt x="65534" y="319012"/>
                      <a:pt x="76241" y="317538"/>
                    </a:cubicBezTo>
                    <a:lnTo>
                      <a:pt x="79183" y="317336"/>
                    </a:lnTo>
                    <a:lnTo>
                      <a:pt x="126120" y="317365"/>
                    </a:lnTo>
                    <a:cubicBezTo>
                      <a:pt x="118946" y="293986"/>
                      <a:pt x="115309" y="269669"/>
                      <a:pt x="115331" y="245214"/>
                    </a:cubicBezTo>
                    <a:cubicBezTo>
                      <a:pt x="115331" y="184690"/>
                      <a:pt x="137256" y="129300"/>
                      <a:pt x="173576" y="86546"/>
                    </a:cubicBezTo>
                    <a:lnTo>
                      <a:pt x="50421" y="86546"/>
                    </a:lnTo>
                    <a:cubicBezTo>
                      <a:pt x="38471" y="86543"/>
                      <a:pt x="28787" y="76853"/>
                      <a:pt x="28791" y="64903"/>
                    </a:cubicBezTo>
                    <a:cubicBezTo>
                      <a:pt x="28794" y="54096"/>
                      <a:pt x="36772" y="44948"/>
                      <a:pt x="47478" y="43475"/>
                    </a:cubicBezTo>
                    <a:lnTo>
                      <a:pt x="50421" y="43273"/>
                    </a:lnTo>
                    <a:lnTo>
                      <a:pt x="221407" y="43273"/>
                    </a:lnTo>
                    <a:cubicBezTo>
                      <a:pt x="262297" y="15018"/>
                      <a:pt x="310841" y="-80"/>
                      <a:pt x="360545" y="0"/>
                    </a:cubicBezTo>
                    <a:close/>
                    <a:moveTo>
                      <a:pt x="393836" y="309143"/>
                    </a:moveTo>
                    <a:cubicBezTo>
                      <a:pt x="383883" y="314336"/>
                      <a:pt x="372546" y="317278"/>
                      <a:pt x="360545" y="317278"/>
                    </a:cubicBezTo>
                    <a:cubicBezTo>
                      <a:pt x="348659" y="317278"/>
                      <a:pt x="337466" y="314394"/>
                      <a:pt x="327570" y="309316"/>
                    </a:cubicBezTo>
                    <a:lnTo>
                      <a:pt x="295952" y="340934"/>
                    </a:lnTo>
                    <a:cubicBezTo>
                      <a:pt x="314415" y="353426"/>
                      <a:pt x="336658" y="360753"/>
                      <a:pt x="360631" y="360753"/>
                    </a:cubicBezTo>
                    <a:cubicBezTo>
                      <a:pt x="384691" y="360753"/>
                      <a:pt x="407020" y="353397"/>
                      <a:pt x="425512" y="340819"/>
                    </a:cubicBezTo>
                    <a:lnTo>
                      <a:pt x="393836" y="309143"/>
                    </a:lnTo>
                    <a:close/>
                    <a:moveTo>
                      <a:pt x="245207" y="245301"/>
                    </a:moveTo>
                    <a:cubicBezTo>
                      <a:pt x="245207" y="269418"/>
                      <a:pt x="252593" y="291834"/>
                      <a:pt x="265257" y="310355"/>
                    </a:cubicBezTo>
                    <a:lnTo>
                      <a:pt x="296789" y="278881"/>
                    </a:lnTo>
                    <a:cubicBezTo>
                      <a:pt x="291285" y="268504"/>
                      <a:pt x="288411" y="256933"/>
                      <a:pt x="288423" y="245185"/>
                    </a:cubicBezTo>
                    <a:cubicBezTo>
                      <a:pt x="288423" y="233156"/>
                      <a:pt x="291394" y="221818"/>
                      <a:pt x="296616" y="211865"/>
                    </a:cubicBezTo>
                    <a:lnTo>
                      <a:pt x="265142" y="180420"/>
                    </a:lnTo>
                    <a:cubicBezTo>
                      <a:pt x="252110" y="199556"/>
                      <a:pt x="245162" y="222179"/>
                      <a:pt x="245207" y="245330"/>
                    </a:cubicBezTo>
                    <a:close/>
                    <a:moveTo>
                      <a:pt x="456265" y="180622"/>
                    </a:moveTo>
                    <a:lnTo>
                      <a:pt x="424675" y="212211"/>
                    </a:lnTo>
                    <a:cubicBezTo>
                      <a:pt x="429753" y="222078"/>
                      <a:pt x="432637" y="233300"/>
                      <a:pt x="432637" y="245185"/>
                    </a:cubicBezTo>
                    <a:cubicBezTo>
                      <a:pt x="432637" y="257215"/>
                      <a:pt x="429695" y="268553"/>
                      <a:pt x="424473" y="278506"/>
                    </a:cubicBezTo>
                    <a:lnTo>
                      <a:pt x="456149" y="310182"/>
                    </a:lnTo>
                    <a:cubicBezTo>
                      <a:pt x="468727" y="291690"/>
                      <a:pt x="476055" y="269361"/>
                      <a:pt x="476055" y="245301"/>
                    </a:cubicBezTo>
                    <a:cubicBezTo>
                      <a:pt x="476055" y="221356"/>
                      <a:pt x="468756" y="199056"/>
                      <a:pt x="456265" y="180622"/>
                    </a:cubicBezTo>
                    <a:close/>
                    <a:moveTo>
                      <a:pt x="360545" y="216366"/>
                    </a:moveTo>
                    <a:cubicBezTo>
                      <a:pt x="344629" y="215653"/>
                      <a:pt x="331148" y="227980"/>
                      <a:pt x="330435" y="243896"/>
                    </a:cubicBezTo>
                    <a:cubicBezTo>
                      <a:pt x="329723" y="259812"/>
                      <a:pt x="342047" y="273293"/>
                      <a:pt x="357965" y="274005"/>
                    </a:cubicBezTo>
                    <a:cubicBezTo>
                      <a:pt x="358825" y="274043"/>
                      <a:pt x="359685" y="274043"/>
                      <a:pt x="360545" y="274005"/>
                    </a:cubicBezTo>
                    <a:cubicBezTo>
                      <a:pt x="376460" y="273293"/>
                      <a:pt x="388787" y="259812"/>
                      <a:pt x="388075" y="243896"/>
                    </a:cubicBezTo>
                    <a:cubicBezTo>
                      <a:pt x="387406" y="228975"/>
                      <a:pt x="375462" y="217032"/>
                      <a:pt x="360545" y="216366"/>
                    </a:cubicBezTo>
                    <a:close/>
                    <a:moveTo>
                      <a:pt x="360631" y="129877"/>
                    </a:moveTo>
                    <a:cubicBezTo>
                      <a:pt x="336571" y="129877"/>
                      <a:pt x="314242" y="137234"/>
                      <a:pt x="295721" y="149812"/>
                    </a:cubicBezTo>
                    <a:lnTo>
                      <a:pt x="327167" y="181257"/>
                    </a:lnTo>
                    <a:cubicBezTo>
                      <a:pt x="337148" y="176064"/>
                      <a:pt x="348515" y="173093"/>
                      <a:pt x="360545" y="173093"/>
                    </a:cubicBezTo>
                    <a:cubicBezTo>
                      <a:pt x="372690" y="173093"/>
                      <a:pt x="384143" y="176093"/>
                      <a:pt x="394182" y="181401"/>
                    </a:cubicBezTo>
                    <a:lnTo>
                      <a:pt x="425685" y="149927"/>
                    </a:lnTo>
                    <a:cubicBezTo>
                      <a:pt x="406524" y="136826"/>
                      <a:pt x="383843" y="129836"/>
                      <a:pt x="360631" y="129877"/>
                    </a:cubicBezTo>
                    <a:close/>
                  </a:path>
                </a:pathLst>
              </a:custGeom>
              <a:gradFill flip="none" rotWithShape="1">
                <a:gsLst>
                  <a:gs pos="85000">
                    <a:srgbClr val="3803DB"/>
                  </a:gs>
                  <a:gs pos="0">
                    <a:srgbClr val="C03BC4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9525" cap="flat" cmpd="sng" algn="ctr">
                <a:noFill/>
                <a:prstDash val="solid"/>
                <a:headEnd type="none" w="med" len="med"/>
                <a:tailEnd type="none" w="med" len="med"/>
              </a:ln>
              <a:effectLst>
                <a:outerShdw blurRad="63500" dist="127000" dir="2700000" algn="tl" rotWithShape="0">
                  <a:srgbClr val="454142">
                    <a:alpha val="20000"/>
                  </a:srgbClr>
                </a:outerShdw>
              </a:effectLst>
            </p:spPr>
            <p:txBody>
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36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1" i="0" u="none" strike="noStrike" kern="0" cap="none" spc="0" normalizeH="0" baseline="0" noProof="0">
                  <a:ln w="3175">
                    <a:noFill/>
                  </a:ln>
                  <a:gradFill>
                    <a:gsLst>
                      <a:gs pos="53933">
                        <a:srgbClr val="FFFFFF"/>
                      </a:gs>
                      <a:gs pos="38000">
                        <a:srgbClr val="FFFFFF"/>
                      </a:gs>
                    </a:gsLst>
                    <a:path path="circle">
                      <a:fillToRect l="100000" b="100000"/>
                    </a:path>
                  </a:gradFill>
                  <a:effectLst/>
                  <a:uLnTx/>
                  <a:uFillTx/>
                  <a:latin typeface="Calibri" panose="020F0502020204030204"/>
                  <a:ea typeface="+mn-ea"/>
                  <a:cs typeface="Segoe UI" pitchFamily="34" charset="0"/>
                </a:endParaRPr>
              </a:p>
            </p:txBody>
          </p:sp>
        </p:grp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94D3A74-B8F7-02C1-EB23-F86562D06CAD}"/>
              </a:ext>
            </a:extLst>
          </p:cNvPr>
          <p:cNvGrpSpPr/>
          <p:nvPr/>
        </p:nvGrpSpPr>
        <p:grpSpPr>
          <a:xfrm>
            <a:off x="6178686" y="1981200"/>
            <a:ext cx="5403714" cy="2125718"/>
            <a:chOff x="6178686" y="1876184"/>
            <a:chExt cx="5403714" cy="21257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C2C02A0-6632-0876-FC1B-90F9C5F15D04}"/>
                </a:ext>
              </a:extLst>
            </p:cNvPr>
            <p:cNvSpPr txBox="1"/>
            <p:nvPr/>
          </p:nvSpPr>
          <p:spPr>
            <a:xfrm>
              <a:off x="6178686" y="1876184"/>
              <a:ext cx="5403714" cy="2125718"/>
            </a:xfrm>
            <a:prstGeom prst="roundRect">
              <a:avLst>
                <a:gd name="adj" fmla="val 5303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0" numCol="2" anchor="t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9696711-FAB6-708F-0553-9D1F2E96F152}"/>
                </a:ext>
              </a:extLst>
            </p:cNvPr>
            <p:cNvGrpSpPr/>
            <p:nvPr/>
          </p:nvGrpSpPr>
          <p:grpSpPr>
            <a:xfrm>
              <a:off x="7323359" y="2186933"/>
              <a:ext cx="3114368" cy="1402278"/>
              <a:chOff x="7323359" y="2426832"/>
              <a:chExt cx="3114368" cy="140227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5DD69D87-8A68-3BEE-28AC-B8D04FED293E}"/>
                  </a:ext>
                </a:extLst>
              </p:cNvPr>
              <p:cNvSpPr txBox="1"/>
              <p:nvPr/>
            </p:nvSpPr>
            <p:spPr>
              <a:xfrm>
                <a:off x="7323359" y="3429000"/>
                <a:ext cx="3114368" cy="40011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 w="3175"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New components</a:t>
                </a:r>
              </a:p>
            </p:txBody>
          </p: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7DBD7D27-A7A8-5066-0D99-98D824619B95}"/>
                  </a:ext>
                </a:extLst>
              </p:cNvPr>
              <p:cNvGrpSpPr/>
              <p:nvPr/>
            </p:nvGrpSpPr>
            <p:grpSpPr>
              <a:xfrm>
                <a:off x="8284428" y="2426832"/>
                <a:ext cx="985040" cy="815315"/>
                <a:chOff x="7310842" y="2358547"/>
                <a:chExt cx="1051705" cy="870494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24464155-9A87-8350-517B-7A7BC2BF6A0F}"/>
                    </a:ext>
                  </a:extLst>
                </p:cNvPr>
                <p:cNvGrpSpPr/>
                <p:nvPr/>
              </p:nvGrpSpPr>
              <p:grpSpPr>
                <a:xfrm>
                  <a:off x="7600559" y="2619451"/>
                  <a:ext cx="761988" cy="609590"/>
                  <a:chOff x="3884749" y="4153604"/>
                  <a:chExt cx="607925" cy="486340"/>
                </a:xfrm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4DB6576E-81BB-32D0-A485-B81068B6505E}"/>
                      </a:ext>
                    </a:extLst>
                  </p:cNvPr>
                  <p:cNvSpPr/>
                  <p:nvPr/>
                </p:nvSpPr>
                <p:spPr>
                  <a:xfrm>
                    <a:off x="4021532" y="4290387"/>
                    <a:ext cx="334359" cy="212774"/>
                  </a:xfrm>
                  <a:custGeom>
                    <a:avLst/>
                    <a:gdLst>
                      <a:gd name="connsiteX0" fmla="*/ 0 w 334359"/>
                      <a:gd name="connsiteY0" fmla="*/ 7599 h 212774"/>
                      <a:gd name="connsiteX1" fmla="*/ 7599 w 334359"/>
                      <a:gd name="connsiteY1" fmla="*/ 0 h 212774"/>
                      <a:gd name="connsiteX2" fmla="*/ 326760 w 334359"/>
                      <a:gd name="connsiteY2" fmla="*/ 0 h 212774"/>
                      <a:gd name="connsiteX3" fmla="*/ 334359 w 334359"/>
                      <a:gd name="connsiteY3" fmla="*/ 7599 h 212774"/>
                      <a:gd name="connsiteX4" fmla="*/ 334359 w 334359"/>
                      <a:gd name="connsiteY4" fmla="*/ 60793 h 212774"/>
                      <a:gd name="connsiteX5" fmla="*/ 0 w 334359"/>
                      <a:gd name="connsiteY5" fmla="*/ 60793 h 212774"/>
                      <a:gd name="connsiteX6" fmla="*/ 0 w 334359"/>
                      <a:gd name="connsiteY6" fmla="*/ 7599 h 212774"/>
                      <a:gd name="connsiteX7" fmla="*/ 0 w 334359"/>
                      <a:gd name="connsiteY7" fmla="*/ 106387 h 212774"/>
                      <a:gd name="connsiteX8" fmla="*/ 0 w 334359"/>
                      <a:gd name="connsiteY8" fmla="*/ 205175 h 212774"/>
                      <a:gd name="connsiteX9" fmla="*/ 7599 w 334359"/>
                      <a:gd name="connsiteY9" fmla="*/ 212774 h 212774"/>
                      <a:gd name="connsiteX10" fmla="*/ 75991 w 334359"/>
                      <a:gd name="connsiteY10" fmla="*/ 212774 h 212774"/>
                      <a:gd name="connsiteX11" fmla="*/ 75991 w 334359"/>
                      <a:gd name="connsiteY11" fmla="*/ 106387 h 212774"/>
                      <a:gd name="connsiteX12" fmla="*/ 0 w 334359"/>
                      <a:gd name="connsiteY12" fmla="*/ 106387 h 212774"/>
                      <a:gd name="connsiteX13" fmla="*/ 326760 w 334359"/>
                      <a:gd name="connsiteY13" fmla="*/ 212774 h 212774"/>
                      <a:gd name="connsiteX14" fmla="*/ 121585 w 334359"/>
                      <a:gd name="connsiteY14" fmla="*/ 212774 h 212774"/>
                      <a:gd name="connsiteX15" fmla="*/ 121585 w 334359"/>
                      <a:gd name="connsiteY15" fmla="*/ 106387 h 212774"/>
                      <a:gd name="connsiteX16" fmla="*/ 334359 w 334359"/>
                      <a:gd name="connsiteY16" fmla="*/ 106387 h 212774"/>
                      <a:gd name="connsiteX17" fmla="*/ 334359 w 334359"/>
                      <a:gd name="connsiteY17" fmla="*/ 205175 h 212774"/>
                      <a:gd name="connsiteX18" fmla="*/ 326760 w 334359"/>
                      <a:gd name="connsiteY18" fmla="*/ 212774 h 2127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334359" h="212774">
                        <a:moveTo>
                          <a:pt x="0" y="7599"/>
                        </a:moveTo>
                        <a:cubicBezTo>
                          <a:pt x="0" y="3402"/>
                          <a:pt x="3402" y="0"/>
                          <a:pt x="7599" y="0"/>
                        </a:cubicBezTo>
                        <a:lnTo>
                          <a:pt x="326760" y="0"/>
                        </a:lnTo>
                        <a:cubicBezTo>
                          <a:pt x="330958" y="0"/>
                          <a:pt x="334359" y="3402"/>
                          <a:pt x="334359" y="7599"/>
                        </a:cubicBezTo>
                        <a:lnTo>
                          <a:pt x="334359" y="60793"/>
                        </a:lnTo>
                        <a:lnTo>
                          <a:pt x="0" y="60793"/>
                        </a:lnTo>
                        <a:lnTo>
                          <a:pt x="0" y="7599"/>
                        </a:lnTo>
                        <a:close/>
                        <a:moveTo>
                          <a:pt x="0" y="106387"/>
                        </a:moveTo>
                        <a:lnTo>
                          <a:pt x="0" y="205175"/>
                        </a:lnTo>
                        <a:cubicBezTo>
                          <a:pt x="0" y="209370"/>
                          <a:pt x="3404" y="212774"/>
                          <a:pt x="7599" y="212774"/>
                        </a:cubicBezTo>
                        <a:lnTo>
                          <a:pt x="75991" y="212774"/>
                        </a:lnTo>
                        <a:lnTo>
                          <a:pt x="75991" y="106387"/>
                        </a:lnTo>
                        <a:lnTo>
                          <a:pt x="0" y="106387"/>
                        </a:lnTo>
                        <a:close/>
                        <a:moveTo>
                          <a:pt x="326760" y="212774"/>
                        </a:moveTo>
                        <a:lnTo>
                          <a:pt x="121585" y="212774"/>
                        </a:lnTo>
                        <a:lnTo>
                          <a:pt x="121585" y="106387"/>
                        </a:lnTo>
                        <a:lnTo>
                          <a:pt x="334359" y="106387"/>
                        </a:lnTo>
                        <a:lnTo>
                          <a:pt x="334359" y="205175"/>
                        </a:lnTo>
                        <a:cubicBezTo>
                          <a:pt x="334359" y="209373"/>
                          <a:pt x="330958" y="212774"/>
                          <a:pt x="326760" y="212774"/>
                        </a:cubicBezTo>
                        <a:close/>
                      </a:path>
                    </a:pathLst>
                  </a:custGeom>
                  <a:gradFill flip="none" rotWithShape="1">
                    <a:gsLst>
                      <a:gs pos="85000">
                        <a:srgbClr val="3803DB"/>
                      </a:gs>
                      <a:gs pos="0">
                        <a:srgbClr val="C03BC4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outerShdw blurRad="63500" dist="127000" dir="2700000" algn="tl" rotWithShape="0">
                      <a:srgbClr val="454142">
                        <a:alpha val="20000"/>
                      </a:srgbClr>
                    </a:outerShdw>
                  </a:effectLst>
                </p:spPr>
                <p:txBody>
  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367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1" i="0" u="none" strike="noStrike" kern="0" cap="none" spc="0" normalizeH="0" baseline="0" noProof="0">
                      <a:ln w="3175">
                        <a:noFill/>
                      </a:ln>
                      <a:gradFill>
                        <a:gsLst>
                          <a:gs pos="53933">
                            <a:srgbClr val="FFFFFF"/>
                          </a:gs>
                          <a:gs pos="38000">
                            <a:srgbClr val="FFFFFF"/>
                          </a:gs>
                        </a:gsLst>
                        <a:path path="circle">
                          <a:fillToRect l="100000" b="100000"/>
                        </a:path>
                      </a:gra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Segoe UI" pitchFamily="34" charset="0"/>
                    </a:endParaRPr>
                  </a:p>
                </p:txBody>
              </p:sp>
              <p:sp>
                <p:nvSpPr>
                  <p:cNvPr id="27" name="Freeform: Shape 26">
                    <a:extLst>
                      <a:ext uri="{FF2B5EF4-FFF2-40B4-BE49-F238E27FC236}">
                        <a16:creationId xmlns:a16="http://schemas.microsoft.com/office/drawing/2014/main" id="{93822C38-FEB3-7516-5065-262FB3C28A1C}"/>
                      </a:ext>
                    </a:extLst>
                  </p:cNvPr>
                  <p:cNvSpPr/>
                  <p:nvPr/>
                </p:nvSpPr>
                <p:spPr>
                  <a:xfrm>
                    <a:off x="3884749" y="4153604"/>
                    <a:ext cx="607925" cy="486340"/>
                  </a:xfrm>
                  <a:custGeom>
                    <a:avLst/>
                    <a:gdLst>
                      <a:gd name="connsiteX0" fmla="*/ 0 w 607925"/>
                      <a:gd name="connsiteY0" fmla="*/ 83590 h 486340"/>
                      <a:gd name="connsiteX1" fmla="*/ 83590 w 607925"/>
                      <a:gd name="connsiteY1" fmla="*/ 0 h 486340"/>
                      <a:gd name="connsiteX2" fmla="*/ 524336 w 607925"/>
                      <a:gd name="connsiteY2" fmla="*/ 0 h 486340"/>
                      <a:gd name="connsiteX3" fmla="*/ 607926 w 607925"/>
                      <a:gd name="connsiteY3" fmla="*/ 83590 h 486340"/>
                      <a:gd name="connsiteX4" fmla="*/ 607926 w 607925"/>
                      <a:gd name="connsiteY4" fmla="*/ 402751 h 486340"/>
                      <a:gd name="connsiteX5" fmla="*/ 524336 w 607925"/>
                      <a:gd name="connsiteY5" fmla="*/ 486341 h 486340"/>
                      <a:gd name="connsiteX6" fmla="*/ 83590 w 607925"/>
                      <a:gd name="connsiteY6" fmla="*/ 486341 h 486340"/>
                      <a:gd name="connsiteX7" fmla="*/ 0 w 607925"/>
                      <a:gd name="connsiteY7" fmla="*/ 402751 h 486340"/>
                      <a:gd name="connsiteX8" fmla="*/ 0 w 607925"/>
                      <a:gd name="connsiteY8" fmla="*/ 83590 h 486340"/>
                      <a:gd name="connsiteX9" fmla="*/ 144382 w 607925"/>
                      <a:gd name="connsiteY9" fmla="*/ 91189 h 486340"/>
                      <a:gd name="connsiteX10" fmla="*/ 91189 w 607925"/>
                      <a:gd name="connsiteY10" fmla="*/ 144382 h 486340"/>
                      <a:gd name="connsiteX11" fmla="*/ 91189 w 607925"/>
                      <a:gd name="connsiteY11" fmla="*/ 341958 h 486340"/>
                      <a:gd name="connsiteX12" fmla="*/ 144382 w 607925"/>
                      <a:gd name="connsiteY12" fmla="*/ 395152 h 486340"/>
                      <a:gd name="connsiteX13" fmla="*/ 463543 w 607925"/>
                      <a:gd name="connsiteY13" fmla="*/ 395152 h 486340"/>
                      <a:gd name="connsiteX14" fmla="*/ 516737 w 607925"/>
                      <a:gd name="connsiteY14" fmla="*/ 341958 h 486340"/>
                      <a:gd name="connsiteX15" fmla="*/ 516737 w 607925"/>
                      <a:gd name="connsiteY15" fmla="*/ 144382 h 486340"/>
                      <a:gd name="connsiteX16" fmla="*/ 463543 w 607925"/>
                      <a:gd name="connsiteY16" fmla="*/ 91189 h 486340"/>
                      <a:gd name="connsiteX17" fmla="*/ 144382 w 607925"/>
                      <a:gd name="connsiteY17" fmla="*/ 91189 h 4863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607925" h="486340">
                        <a:moveTo>
                          <a:pt x="0" y="83590"/>
                        </a:moveTo>
                        <a:cubicBezTo>
                          <a:pt x="0" y="37425"/>
                          <a:pt x="37425" y="0"/>
                          <a:pt x="83590" y="0"/>
                        </a:cubicBezTo>
                        <a:lnTo>
                          <a:pt x="524336" y="0"/>
                        </a:lnTo>
                        <a:cubicBezTo>
                          <a:pt x="570502" y="0"/>
                          <a:pt x="607926" y="37425"/>
                          <a:pt x="607926" y="83590"/>
                        </a:cubicBezTo>
                        <a:lnTo>
                          <a:pt x="607926" y="402751"/>
                        </a:lnTo>
                        <a:cubicBezTo>
                          <a:pt x="607926" y="448917"/>
                          <a:pt x="570502" y="486341"/>
                          <a:pt x="524336" y="486341"/>
                        </a:cubicBezTo>
                        <a:lnTo>
                          <a:pt x="83590" y="486341"/>
                        </a:lnTo>
                        <a:cubicBezTo>
                          <a:pt x="37425" y="486341"/>
                          <a:pt x="0" y="448917"/>
                          <a:pt x="0" y="402751"/>
                        </a:cubicBezTo>
                        <a:lnTo>
                          <a:pt x="0" y="83590"/>
                        </a:lnTo>
                        <a:close/>
                        <a:moveTo>
                          <a:pt x="144382" y="91189"/>
                        </a:moveTo>
                        <a:cubicBezTo>
                          <a:pt x="115004" y="91189"/>
                          <a:pt x="91189" y="115004"/>
                          <a:pt x="91189" y="144382"/>
                        </a:cubicBezTo>
                        <a:lnTo>
                          <a:pt x="91189" y="341958"/>
                        </a:lnTo>
                        <a:cubicBezTo>
                          <a:pt x="91189" y="371321"/>
                          <a:pt x="115020" y="395152"/>
                          <a:pt x="144382" y="395152"/>
                        </a:cubicBezTo>
                        <a:lnTo>
                          <a:pt x="463543" y="395152"/>
                        </a:lnTo>
                        <a:cubicBezTo>
                          <a:pt x="492921" y="395152"/>
                          <a:pt x="516737" y="371336"/>
                          <a:pt x="516737" y="341958"/>
                        </a:cubicBezTo>
                        <a:lnTo>
                          <a:pt x="516737" y="144382"/>
                        </a:lnTo>
                        <a:cubicBezTo>
                          <a:pt x="516737" y="115004"/>
                          <a:pt x="492921" y="91189"/>
                          <a:pt x="463543" y="91189"/>
                        </a:cubicBezTo>
                        <a:lnTo>
                          <a:pt x="144382" y="91189"/>
                        </a:lnTo>
                        <a:close/>
                      </a:path>
                    </a:pathLst>
                  </a:custGeom>
                  <a:gradFill flip="none" rotWithShape="1">
                    <a:gsLst>
                      <a:gs pos="85000">
                        <a:srgbClr val="3803DB"/>
                      </a:gs>
                      <a:gs pos="0">
                        <a:srgbClr val="C03BC4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9525" cap="flat" cmpd="sng" algn="ctr">
                    <a:noFill/>
                    <a:prstDash val="solid"/>
                    <a:headEnd type="none" w="med" len="med"/>
                    <a:tailEnd type="none" w="med" len="med"/>
                  </a:ln>
                  <a:effectLst>
                    <a:outerShdw blurRad="63500" dist="127000" dir="2700000" algn="tl" rotWithShape="0">
                      <a:srgbClr val="454142">
                        <a:alpha val="20000"/>
                      </a:srgbClr>
                    </a:outerShdw>
                  </a:effectLst>
                </p:spPr>
                <p:txBody>
  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marL="0" marR="0" lvl="0" indent="0" algn="ctr" defTabSz="914367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1" i="0" u="none" strike="noStrike" kern="0" cap="none" spc="0" normalizeH="0" baseline="0" noProof="0">
                      <a:ln w="3175">
                        <a:noFill/>
                      </a:ln>
                      <a:gradFill>
                        <a:gsLst>
                          <a:gs pos="53933">
                            <a:srgbClr val="FFFFFF"/>
                          </a:gs>
                          <a:gs pos="38000">
                            <a:srgbClr val="FFFFFF"/>
                          </a:gs>
                        </a:gsLst>
                        <a:path path="circle">
                          <a:fillToRect l="100000" b="100000"/>
                        </a:path>
                      </a:gradFill>
                      <a:effectLst/>
                      <a:uLnTx/>
                      <a:uFillTx/>
                      <a:latin typeface="Calibri" panose="020F0502020204030204"/>
                      <a:ea typeface="+mn-ea"/>
                      <a:cs typeface="Segoe UI" pitchFamily="34" charset="0"/>
                    </a:endParaRPr>
                  </a:p>
                </p:txBody>
              </p:sp>
            </p:grpSp>
            <p:sp>
              <p:nvSpPr>
                <p:cNvPr id="25" name="Graphic 19">
                  <a:extLst>
                    <a:ext uri="{FF2B5EF4-FFF2-40B4-BE49-F238E27FC236}">
                      <a16:creationId xmlns:a16="http://schemas.microsoft.com/office/drawing/2014/main" id="{C165A75F-1114-2BA9-5943-DBB5AFE62DEC}"/>
                    </a:ext>
                  </a:extLst>
                </p:cNvPr>
                <p:cNvSpPr/>
                <p:nvPr/>
              </p:nvSpPr>
              <p:spPr>
                <a:xfrm>
                  <a:off x="7310842" y="2358547"/>
                  <a:ext cx="334196" cy="334196"/>
                </a:xfrm>
                <a:custGeom>
                  <a:avLst/>
                  <a:gdLst>
                    <a:gd name="connsiteX0" fmla="*/ 311917 w 334196"/>
                    <a:gd name="connsiteY0" fmla="*/ 0 h 334196"/>
                    <a:gd name="connsiteX1" fmla="*/ 334196 w 334196"/>
                    <a:gd name="connsiteY1" fmla="*/ 22280 h 334196"/>
                    <a:gd name="connsiteX2" fmla="*/ 334196 w 334196"/>
                    <a:gd name="connsiteY2" fmla="*/ 200518 h 334196"/>
                    <a:gd name="connsiteX3" fmla="*/ 311917 w 334196"/>
                    <a:gd name="connsiteY3" fmla="*/ 222798 h 334196"/>
                    <a:gd name="connsiteX4" fmla="*/ 289637 w 334196"/>
                    <a:gd name="connsiteY4" fmla="*/ 200518 h 334196"/>
                    <a:gd name="connsiteX5" fmla="*/ 289637 w 334196"/>
                    <a:gd name="connsiteY5" fmla="*/ 22280 h 334196"/>
                    <a:gd name="connsiteX6" fmla="*/ 311917 w 334196"/>
                    <a:gd name="connsiteY6" fmla="*/ 0 h 334196"/>
                    <a:gd name="connsiteX7" fmla="*/ 0 w 334196"/>
                    <a:gd name="connsiteY7" fmla="*/ 311917 h 334196"/>
                    <a:gd name="connsiteX8" fmla="*/ 22280 w 334196"/>
                    <a:gd name="connsiteY8" fmla="*/ 289637 h 334196"/>
                    <a:gd name="connsiteX9" fmla="*/ 200518 w 334196"/>
                    <a:gd name="connsiteY9" fmla="*/ 289637 h 334196"/>
                    <a:gd name="connsiteX10" fmla="*/ 222798 w 334196"/>
                    <a:gd name="connsiteY10" fmla="*/ 311917 h 334196"/>
                    <a:gd name="connsiteX11" fmla="*/ 200518 w 334196"/>
                    <a:gd name="connsiteY11" fmla="*/ 334196 h 334196"/>
                    <a:gd name="connsiteX12" fmla="*/ 22280 w 334196"/>
                    <a:gd name="connsiteY12" fmla="*/ 334196 h 334196"/>
                    <a:gd name="connsiteX13" fmla="*/ 0 w 334196"/>
                    <a:gd name="connsiteY13" fmla="*/ 311917 h 334196"/>
                    <a:gd name="connsiteX14" fmla="*/ 82591 w 334196"/>
                    <a:gd name="connsiteY14" fmla="*/ 51087 h 334196"/>
                    <a:gd name="connsiteX15" fmla="*/ 51087 w 334196"/>
                    <a:gd name="connsiteY15" fmla="*/ 51635 h 334196"/>
                    <a:gd name="connsiteX16" fmla="*/ 51087 w 334196"/>
                    <a:gd name="connsiteY16" fmla="*/ 82591 h 334196"/>
                    <a:gd name="connsiteX17" fmla="*/ 207046 w 334196"/>
                    <a:gd name="connsiteY17" fmla="*/ 238549 h 334196"/>
                    <a:gd name="connsiteX18" fmla="*/ 238549 w 334196"/>
                    <a:gd name="connsiteY18" fmla="*/ 238001 h 334196"/>
                    <a:gd name="connsiteX19" fmla="*/ 238549 w 334196"/>
                    <a:gd name="connsiteY19" fmla="*/ 207046 h 334196"/>
                    <a:gd name="connsiteX20" fmla="*/ 82591 w 334196"/>
                    <a:gd name="connsiteY20" fmla="*/ 51087 h 334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334196" h="334196">
                      <a:moveTo>
                        <a:pt x="311917" y="0"/>
                      </a:moveTo>
                      <a:cubicBezTo>
                        <a:pt x="324222" y="0"/>
                        <a:pt x="334196" y="9975"/>
                        <a:pt x="334196" y="22280"/>
                      </a:cubicBezTo>
                      <a:lnTo>
                        <a:pt x="334196" y="200518"/>
                      </a:lnTo>
                      <a:cubicBezTo>
                        <a:pt x="334196" y="212823"/>
                        <a:pt x="324222" y="222798"/>
                        <a:pt x="311917" y="222798"/>
                      </a:cubicBezTo>
                      <a:cubicBezTo>
                        <a:pt x="299611" y="222798"/>
                        <a:pt x="289637" y="212823"/>
                        <a:pt x="289637" y="200518"/>
                      </a:cubicBezTo>
                      <a:lnTo>
                        <a:pt x="289637" y="22280"/>
                      </a:lnTo>
                      <a:cubicBezTo>
                        <a:pt x="289637" y="9975"/>
                        <a:pt x="299611" y="0"/>
                        <a:pt x="311917" y="0"/>
                      </a:cubicBezTo>
                      <a:close/>
                      <a:moveTo>
                        <a:pt x="0" y="311917"/>
                      </a:moveTo>
                      <a:cubicBezTo>
                        <a:pt x="0" y="299611"/>
                        <a:pt x="9975" y="289637"/>
                        <a:pt x="22280" y="289637"/>
                      </a:cubicBezTo>
                      <a:lnTo>
                        <a:pt x="200518" y="289637"/>
                      </a:lnTo>
                      <a:cubicBezTo>
                        <a:pt x="212823" y="289637"/>
                        <a:pt x="222798" y="299611"/>
                        <a:pt x="222798" y="311917"/>
                      </a:cubicBezTo>
                      <a:cubicBezTo>
                        <a:pt x="222798" y="324222"/>
                        <a:pt x="212823" y="334196"/>
                        <a:pt x="200518" y="334196"/>
                      </a:cubicBezTo>
                      <a:lnTo>
                        <a:pt x="22280" y="334196"/>
                      </a:lnTo>
                      <a:cubicBezTo>
                        <a:pt x="9975" y="334196"/>
                        <a:pt x="0" y="324222"/>
                        <a:pt x="0" y="311917"/>
                      </a:cubicBezTo>
                      <a:close/>
                      <a:moveTo>
                        <a:pt x="82591" y="51087"/>
                      </a:moveTo>
                      <a:cubicBezTo>
                        <a:pt x="73740" y="42539"/>
                        <a:pt x="59636" y="42784"/>
                        <a:pt x="51087" y="51635"/>
                      </a:cubicBezTo>
                      <a:cubicBezTo>
                        <a:pt x="42749" y="60269"/>
                        <a:pt x="42749" y="73957"/>
                        <a:pt x="51087" y="82591"/>
                      </a:cubicBezTo>
                      <a:lnTo>
                        <a:pt x="207046" y="238549"/>
                      </a:lnTo>
                      <a:cubicBezTo>
                        <a:pt x="215897" y="247098"/>
                        <a:pt x="230001" y="246853"/>
                        <a:pt x="238549" y="238001"/>
                      </a:cubicBezTo>
                      <a:cubicBezTo>
                        <a:pt x="246889" y="229368"/>
                        <a:pt x="246889" y="215679"/>
                        <a:pt x="238549" y="207046"/>
                      </a:cubicBezTo>
                      <a:lnTo>
                        <a:pt x="82591" y="51087"/>
                      </a:lnTo>
                      <a:close/>
                    </a:path>
                  </a:pathLst>
                </a:custGeom>
                <a:gradFill flip="none" rotWithShape="1"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outerShdw blurRad="63500" dist="127000" dir="2700000" algn="tl" rotWithShape="0">
                    <a:srgbClr val="454142">
                      <a:alpha val="20000"/>
                    </a:srgbClr>
                  </a:outerShdw>
                </a:effectLst>
              </p:spPr>
              <p:txBody>
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36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1" i="0" u="none" strike="noStrike" kern="0" cap="none" spc="0" normalizeH="0" baseline="0" noProof="0">
                    <a:ln w="3175">
                      <a:noFill/>
                    </a:ln>
                    <a:gradFill>
                      <a:gsLst>
                        <a:gs pos="53933">
                          <a:srgbClr val="FFFFFF"/>
                        </a:gs>
                        <a:gs pos="38000">
                          <a:srgbClr val="FFFFFF"/>
                        </a:gs>
                      </a:gsLst>
                      <a:path path="circle">
                        <a:fillToRect l="100000" b="100000"/>
                      </a:path>
                    </a:gradFill>
                    <a:effectLst/>
                    <a:uLnTx/>
                    <a:uFillTx/>
                    <a:latin typeface="Calibri" panose="020F0502020204030204"/>
                    <a:ea typeface="+mn-ea"/>
                    <a:cs typeface="Segoe UI" pitchFamily="34" charset="0"/>
                  </a:endParaRPr>
                </a:p>
              </p:txBody>
            </p:sp>
          </p:grp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D3A27F0-D522-D087-CCA5-D68A02FCB2ED}"/>
              </a:ext>
            </a:extLst>
          </p:cNvPr>
          <p:cNvGrpSpPr/>
          <p:nvPr/>
        </p:nvGrpSpPr>
        <p:grpSpPr>
          <a:xfrm>
            <a:off x="1002105" y="4614755"/>
            <a:ext cx="4638368" cy="1262825"/>
            <a:chOff x="1002105" y="4749638"/>
            <a:chExt cx="4638368" cy="126282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29693F9-7532-9A09-FF7E-DA77BF52D565}"/>
                </a:ext>
              </a:extLst>
            </p:cNvPr>
            <p:cNvSpPr txBox="1"/>
            <p:nvPr/>
          </p:nvSpPr>
          <p:spPr>
            <a:xfrm>
              <a:off x="1002105" y="4749638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20% faster UI rendering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8AC94DB-1602-0989-8E2A-0A1EBF5D3E4F}"/>
                </a:ext>
              </a:extLst>
            </p:cNvPr>
            <p:cNvSpPr txBox="1"/>
            <p:nvPr/>
          </p:nvSpPr>
          <p:spPr>
            <a:xfrm>
              <a:off x="1002105" y="5204621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Hot Reload improvements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8E640B4-7680-12E7-EB6B-7500A11F16B9}"/>
                </a:ext>
              </a:extLst>
            </p:cNvPr>
            <p:cNvSpPr txBox="1"/>
            <p:nvPr/>
          </p:nvSpPr>
          <p:spPr>
            <a:xfrm>
              <a:off x="1002105" y="5659603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Web-friendly packaging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35724DE-B1BF-4133-73B6-CB42E84825BB}"/>
              </a:ext>
            </a:extLst>
          </p:cNvPr>
          <p:cNvGrpSpPr/>
          <p:nvPr/>
        </p:nvGrpSpPr>
        <p:grpSpPr>
          <a:xfrm>
            <a:off x="6561359" y="4614755"/>
            <a:ext cx="4638368" cy="1262825"/>
            <a:chOff x="1002105" y="4749638"/>
            <a:chExt cx="4638368" cy="126282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FEE7A10-1D48-A1D4-CDDA-C899E8610AC8}"/>
                </a:ext>
              </a:extLst>
            </p:cNvPr>
            <p:cNvSpPr txBox="1"/>
            <p:nvPr/>
          </p:nvSpPr>
          <p:spPr>
            <a:xfrm>
              <a:off x="1002105" y="4749638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Display data with </a:t>
              </a:r>
              <a:r>
                <a:rPr kumimoji="0" lang="en-US" sz="1600" b="1" i="0" u="none" strike="noStrike" kern="0" cap="none" spc="0" normalizeH="0" baseline="0" noProof="0" err="1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QuickGrid</a:t>
              </a: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2D138A-7268-4A0B-5F7C-8A9A383CFE97}"/>
                </a:ext>
              </a:extLst>
            </p:cNvPr>
            <p:cNvSpPr txBox="1"/>
            <p:nvPr/>
          </p:nvSpPr>
          <p:spPr>
            <a:xfrm>
              <a:off x="1002105" y="5204621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Section outlets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A4E1B78-19E8-00CD-4FCB-723C736FD6E6}"/>
                </a:ext>
              </a:extLst>
            </p:cNvPr>
            <p:cNvSpPr txBox="1"/>
            <p:nvPr/>
          </p:nvSpPr>
          <p:spPr>
            <a:xfrm>
              <a:off x="1002105" y="5659603"/>
              <a:ext cx="4638368" cy="35286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400" b="1" i="0" u="none" strike="noStrike" kern="0" cap="none" spc="0" normalizeH="0" baseline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defRPr>
              </a:lvl1pPr>
              <a:lvl2pPr>
                <a:defRPr>
                  <a:solidFill>
                    <a:schemeClr val="lt1"/>
                  </a:solidFill>
                </a:defRPr>
              </a:lvl2pPr>
              <a:lvl3pPr>
                <a:defRPr>
                  <a:solidFill>
                    <a:schemeClr val="lt1"/>
                  </a:solidFill>
                </a:defRPr>
              </a:lvl3pPr>
              <a:lvl4pPr>
                <a:defRPr>
                  <a:solidFill>
                    <a:schemeClr val="lt1"/>
                  </a:solidFill>
                </a:defRPr>
              </a:lvl4pPr>
              <a:lvl5pPr>
                <a:defRPr>
                  <a:solidFill>
                    <a:schemeClr val="lt1"/>
                  </a:solidFill>
                </a:defRPr>
              </a:lvl5pPr>
              <a:lvl6pPr>
                <a:defRPr>
                  <a:solidFill>
                    <a:schemeClr val="lt1"/>
                  </a:solidFill>
                </a:defRPr>
              </a:lvl6pPr>
              <a:lvl7pPr>
                <a:defRPr>
                  <a:solidFill>
                    <a:schemeClr val="lt1"/>
                  </a:solidFill>
                </a:defRPr>
              </a:lvl7pPr>
              <a:lvl8pPr>
                <a:defRPr>
                  <a:solidFill>
                    <a:schemeClr val="lt1"/>
                  </a:solidFill>
                </a:defRPr>
              </a:lvl8pPr>
              <a:lvl9pPr>
                <a:defRPr>
                  <a:solidFill>
                    <a:schemeClr val="lt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Authentication &amp; identity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6917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4606 L 0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7 L 4.16667E-6 -4.81481E-6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.04606 L 4.58333E-6 0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0.04607 L 4.58333E-6 -4.81481E-6 " pathEditMode="relative" rAng="0" ptsTypes="AA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2D242-B42C-B483-2027-6BB109859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70CBF-03C0-919D-C792-3AE227FC2C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Stack web UI with Blazor</a:t>
            </a:r>
          </a:p>
        </p:txBody>
      </p:sp>
    </p:spTree>
    <p:extLst>
      <p:ext uri="{BB962C8B-B14F-4D97-AF65-F5344CB8AC3E}">
        <p14:creationId xmlns:p14="http://schemas.microsoft.com/office/powerpoint/2010/main" val="4159979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9FC5-596E-CA4E-DE73-EEA98964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Client App Development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E51C9-5D60-4652-3971-961235F503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.NET MAUI</a:t>
            </a:r>
          </a:p>
        </p:txBody>
      </p:sp>
    </p:spTree>
    <p:extLst>
      <p:ext uri="{BB962C8B-B14F-4D97-AF65-F5344CB8AC3E}">
        <p14:creationId xmlns:p14="http://schemas.microsoft.com/office/powerpoint/2010/main" val="36234741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B2093-C8D0-7F47-8C3F-2050A878A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.NET Multi-platform App UI (MAUI)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75B0609-8110-A1DC-DF07-8DA3D3EA363E}"/>
              </a:ext>
            </a:extLst>
          </p:cNvPr>
          <p:cNvGrpSpPr/>
          <p:nvPr/>
        </p:nvGrpSpPr>
        <p:grpSpPr>
          <a:xfrm>
            <a:off x="994200" y="2507075"/>
            <a:ext cx="10227982" cy="2336668"/>
            <a:chOff x="994200" y="2507075"/>
            <a:chExt cx="10227982" cy="2336668"/>
          </a:xfrm>
        </p:grpSpPr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3F1124AC-015A-7DAB-72C2-F0D7E319D36B}"/>
                </a:ext>
              </a:extLst>
            </p:cNvPr>
            <p:cNvSpPr/>
            <p:nvPr/>
          </p:nvSpPr>
          <p:spPr>
            <a:xfrm>
              <a:off x="994200" y="2507075"/>
              <a:ext cx="10227982" cy="2336668"/>
            </a:xfrm>
            <a:prstGeom prst="roundRect">
              <a:avLst>
                <a:gd name="adj" fmla="val 6373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0" anchor="t" anchorCtr="0"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C1E39639-AD9A-5308-BAA2-29FF970E7ACC}"/>
                </a:ext>
              </a:extLst>
            </p:cNvPr>
            <p:cNvGrpSpPr/>
            <p:nvPr/>
          </p:nvGrpSpPr>
          <p:grpSpPr>
            <a:xfrm>
              <a:off x="1991723" y="3113248"/>
              <a:ext cx="1079847" cy="1456822"/>
              <a:chOff x="1991723" y="3088609"/>
              <a:chExt cx="1079847" cy="1456822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C1F979CF-0FD4-EFA9-8226-7C2FA41B763B}"/>
                  </a:ext>
                </a:extLst>
              </p:cNvPr>
              <p:cNvGrpSpPr/>
              <p:nvPr/>
            </p:nvGrpSpPr>
            <p:grpSpPr>
              <a:xfrm>
                <a:off x="2032511" y="3088609"/>
                <a:ext cx="998270" cy="960202"/>
                <a:chOff x="1993984" y="4096207"/>
                <a:chExt cx="914402" cy="914400"/>
              </a:xfrm>
              <a:solidFill>
                <a:schemeClr val="tx1"/>
              </a:solidFill>
            </p:grpSpPr>
            <p:pic>
              <p:nvPicPr>
                <p:cNvPr id="37" name="Graphic 12" descr="Laptop outline">
                  <a:extLst>
                    <a:ext uri="{FF2B5EF4-FFF2-40B4-BE49-F238E27FC236}">
                      <a16:creationId xmlns:a16="http://schemas.microsoft.com/office/drawing/2014/main" id="{52414337-F3A1-D317-FA97-BBF34A6DF0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93984" y="4096207"/>
                  <a:ext cx="914402" cy="914400"/>
                </a:xfrm>
                <a:prstGeom prst="rect">
                  <a:avLst/>
                </a:prstGeom>
              </p:spPr>
            </p:pic>
            <p:grpSp>
              <p:nvGrpSpPr>
                <p:cNvPr id="38" name="Group 37">
                  <a:extLst>
                    <a:ext uri="{FF2B5EF4-FFF2-40B4-BE49-F238E27FC236}">
                      <a16:creationId xmlns:a16="http://schemas.microsoft.com/office/drawing/2014/main" id="{13D66B58-6E8C-3629-A59A-2358EF4037D3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 bwMode="auto">
                <a:xfrm>
                  <a:off x="2360063" y="4421084"/>
                  <a:ext cx="179625" cy="186207"/>
                  <a:chOff x="2360063" y="4421084"/>
                  <a:chExt cx="854" cy="864"/>
                </a:xfrm>
                <a:grpFill/>
              </p:grpSpPr>
              <p:sp>
                <p:nvSpPr>
                  <p:cNvPr id="39" name="Freeform 43">
                    <a:extLst>
                      <a:ext uri="{FF2B5EF4-FFF2-40B4-BE49-F238E27FC236}">
                        <a16:creationId xmlns:a16="http://schemas.microsoft.com/office/drawing/2014/main" id="{12884DB1-9F5A-3727-F4A9-738825DD7B0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60443" y="4421084"/>
                    <a:ext cx="474" cy="413"/>
                  </a:xfrm>
                  <a:custGeom>
                    <a:avLst/>
                    <a:gdLst>
                      <a:gd name="T0" fmla="*/ 0 w 474"/>
                      <a:gd name="T1" fmla="*/ 413 h 413"/>
                      <a:gd name="T2" fmla="*/ 474 w 474"/>
                      <a:gd name="T3" fmla="*/ 413 h 413"/>
                      <a:gd name="T4" fmla="*/ 474 w 474"/>
                      <a:gd name="T5" fmla="*/ 0 h 413"/>
                      <a:gd name="T6" fmla="*/ 0 w 474"/>
                      <a:gd name="T7" fmla="*/ 69 h 413"/>
                      <a:gd name="T8" fmla="*/ 0 w 474"/>
                      <a:gd name="T9" fmla="*/ 413 h 4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4" h="413">
                        <a:moveTo>
                          <a:pt x="0" y="413"/>
                        </a:moveTo>
                        <a:lnTo>
                          <a:pt x="474" y="413"/>
                        </a:lnTo>
                        <a:lnTo>
                          <a:pt x="474" y="0"/>
                        </a:lnTo>
                        <a:lnTo>
                          <a:pt x="0" y="69"/>
                        </a:lnTo>
                        <a:lnTo>
                          <a:pt x="0" y="413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89617" tIns="44808" rIns="89617" bIns="44808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91404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333">
                            <a:prstClr val="white"/>
                          </a:gs>
                          <a:gs pos="8000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0" name="Freeform 44">
                    <a:extLst>
                      <a:ext uri="{FF2B5EF4-FFF2-40B4-BE49-F238E27FC236}">
                        <a16:creationId xmlns:a16="http://schemas.microsoft.com/office/drawing/2014/main" id="{02DE3AC3-D89F-ECFE-39D7-FD1A5FBCBA9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60063" y="4421159"/>
                    <a:ext cx="345" cy="338"/>
                  </a:xfrm>
                  <a:custGeom>
                    <a:avLst/>
                    <a:gdLst>
                      <a:gd name="T0" fmla="*/ 345 w 345"/>
                      <a:gd name="T1" fmla="*/ 338 h 338"/>
                      <a:gd name="T2" fmla="*/ 345 w 345"/>
                      <a:gd name="T3" fmla="*/ 0 h 338"/>
                      <a:gd name="T4" fmla="*/ 0 w 345"/>
                      <a:gd name="T5" fmla="*/ 50 h 338"/>
                      <a:gd name="T6" fmla="*/ 0 w 345"/>
                      <a:gd name="T7" fmla="*/ 338 h 338"/>
                      <a:gd name="T8" fmla="*/ 345 w 345"/>
                      <a:gd name="T9" fmla="*/ 338 h 3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5" h="338">
                        <a:moveTo>
                          <a:pt x="345" y="338"/>
                        </a:moveTo>
                        <a:lnTo>
                          <a:pt x="345" y="0"/>
                        </a:lnTo>
                        <a:lnTo>
                          <a:pt x="0" y="50"/>
                        </a:lnTo>
                        <a:lnTo>
                          <a:pt x="0" y="338"/>
                        </a:lnTo>
                        <a:lnTo>
                          <a:pt x="345" y="338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89617" tIns="44808" rIns="89617" bIns="44808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91404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333">
                            <a:prstClr val="white"/>
                          </a:gs>
                          <a:gs pos="8000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1" name="Freeform 45">
                    <a:extLst>
                      <a:ext uri="{FF2B5EF4-FFF2-40B4-BE49-F238E27FC236}">
                        <a16:creationId xmlns:a16="http://schemas.microsoft.com/office/drawing/2014/main" id="{FA28BD8B-0C6C-5D1C-080E-817E14BEED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60063" y="4421529"/>
                    <a:ext cx="345" cy="345"/>
                  </a:xfrm>
                  <a:custGeom>
                    <a:avLst/>
                    <a:gdLst>
                      <a:gd name="T0" fmla="*/ 345 w 345"/>
                      <a:gd name="T1" fmla="*/ 0 h 345"/>
                      <a:gd name="T2" fmla="*/ 0 w 345"/>
                      <a:gd name="T3" fmla="*/ 0 h 345"/>
                      <a:gd name="T4" fmla="*/ 0 w 345"/>
                      <a:gd name="T5" fmla="*/ 294 h 345"/>
                      <a:gd name="T6" fmla="*/ 345 w 345"/>
                      <a:gd name="T7" fmla="*/ 345 h 345"/>
                      <a:gd name="T8" fmla="*/ 345 w 345"/>
                      <a:gd name="T9" fmla="*/ 0 h 3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45" h="345">
                        <a:moveTo>
                          <a:pt x="345" y="0"/>
                        </a:moveTo>
                        <a:lnTo>
                          <a:pt x="0" y="0"/>
                        </a:lnTo>
                        <a:lnTo>
                          <a:pt x="0" y="294"/>
                        </a:lnTo>
                        <a:lnTo>
                          <a:pt x="345" y="345"/>
                        </a:lnTo>
                        <a:lnTo>
                          <a:pt x="345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89617" tIns="44808" rIns="89617" bIns="44808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91404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333">
                            <a:prstClr val="white"/>
                          </a:gs>
                          <a:gs pos="8000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  <p:sp>
                <p:nvSpPr>
                  <p:cNvPr id="42" name="Freeform 46">
                    <a:extLst>
                      <a:ext uri="{FF2B5EF4-FFF2-40B4-BE49-F238E27FC236}">
                        <a16:creationId xmlns:a16="http://schemas.microsoft.com/office/drawing/2014/main" id="{0560BBFC-60F6-366A-5EE5-3FF3E83F132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360443" y="4421529"/>
                    <a:ext cx="474" cy="419"/>
                  </a:xfrm>
                  <a:custGeom>
                    <a:avLst/>
                    <a:gdLst>
                      <a:gd name="T0" fmla="*/ 0 w 474"/>
                      <a:gd name="T1" fmla="*/ 0 h 419"/>
                      <a:gd name="T2" fmla="*/ 0 w 474"/>
                      <a:gd name="T3" fmla="*/ 349 h 419"/>
                      <a:gd name="T4" fmla="*/ 474 w 474"/>
                      <a:gd name="T5" fmla="*/ 419 h 419"/>
                      <a:gd name="T6" fmla="*/ 474 w 474"/>
                      <a:gd name="T7" fmla="*/ 0 h 419"/>
                      <a:gd name="T8" fmla="*/ 0 w 474"/>
                      <a:gd name="T9" fmla="*/ 0 h 4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74" h="419">
                        <a:moveTo>
                          <a:pt x="0" y="0"/>
                        </a:moveTo>
                        <a:lnTo>
                          <a:pt x="0" y="349"/>
                        </a:lnTo>
                        <a:lnTo>
                          <a:pt x="474" y="419"/>
                        </a:lnTo>
                        <a:lnTo>
                          <a:pt x="474" y="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89617" tIns="44808" rIns="89617" bIns="44808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0" marR="0" lvl="0" indent="0" algn="l" defTabSz="914049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800" b="0" i="0" u="none" strike="noStrike" kern="0" cap="none" spc="0" normalizeH="0" baseline="0" noProof="0">
                      <a:ln>
                        <a:noFill/>
                      </a:ln>
                      <a:gradFill>
                        <a:gsLst>
                          <a:gs pos="1333">
                            <a:prstClr val="white"/>
                          </a:gs>
                          <a:gs pos="8000">
                            <a:prstClr val="white"/>
                          </a:gs>
                        </a:gsLst>
                        <a:lin ang="5400000" scaled="0"/>
                      </a:gradFill>
                      <a:effectLst/>
                      <a:uLnTx/>
                      <a:uFillTx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sp>
            <p:nvSpPr>
              <p:cNvPr id="17" name="Rounded Rectangle 94">
                <a:extLst>
                  <a:ext uri="{FF2B5EF4-FFF2-40B4-BE49-F238E27FC236}">
                    <a16:creationId xmlns:a16="http://schemas.microsoft.com/office/drawing/2014/main" id="{1C4D8470-9BD2-934B-D885-ADE024BBE747}"/>
                  </a:ext>
                </a:extLst>
              </p:cNvPr>
              <p:cNvSpPr/>
              <p:nvPr/>
            </p:nvSpPr>
            <p:spPr bwMode="auto">
              <a:xfrm>
                <a:off x="1991723" y="3904105"/>
                <a:ext cx="1079847" cy="641326"/>
              </a:xfrm>
              <a:prstGeom prst="roundRect">
                <a:avLst/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="horz" wrap="square" lIns="71989" tIns="107985" rIns="71989" bIns="10798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32293" rtl="0" eaLnBrk="1" fontAlgn="base" latinLnBrk="0" hangingPunct="1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kern="0">
                    <a:ln w="3175">
                      <a:noFill/>
                    </a:ln>
                    <a:solidFill>
                      <a:srgbClr val="3A20A0"/>
                    </a:solidFill>
                    <a:latin typeface="Open Sans SemiBold"/>
                    <a:ea typeface="Open Sans SemiBold"/>
                    <a:cs typeface="Open Sans SemiBold"/>
                  </a:rPr>
                  <a:t>WinUI</a:t>
                </a:r>
              </a:p>
            </p:txBody>
          </p:sp>
        </p:grp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6C9CE46-8145-FAF8-0971-FA32E26ABE71}"/>
                </a:ext>
              </a:extLst>
            </p:cNvPr>
            <p:cNvGrpSpPr/>
            <p:nvPr/>
          </p:nvGrpSpPr>
          <p:grpSpPr>
            <a:xfrm>
              <a:off x="4073880" y="3305833"/>
              <a:ext cx="1780820" cy="1264237"/>
              <a:chOff x="4017473" y="3281194"/>
              <a:chExt cx="1780820" cy="1264237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09526DEF-FA8D-3131-DCD4-C8A062CB5954}"/>
                  </a:ext>
                </a:extLst>
              </p:cNvPr>
              <p:cNvGrpSpPr/>
              <p:nvPr/>
            </p:nvGrpSpPr>
            <p:grpSpPr>
              <a:xfrm>
                <a:off x="4436507" y="3281194"/>
                <a:ext cx="942753" cy="551966"/>
                <a:chOff x="3204214" y="4304685"/>
                <a:chExt cx="692769" cy="405605"/>
              </a:xfrm>
              <a:solidFill>
                <a:schemeClr val="tx1"/>
              </a:solidFill>
            </p:grpSpPr>
            <p:sp>
              <p:nvSpPr>
                <p:cNvPr id="34" name="TextBox 9">
                  <a:extLst>
                    <a:ext uri="{FF2B5EF4-FFF2-40B4-BE49-F238E27FC236}">
                      <a16:creationId xmlns:a16="http://schemas.microsoft.com/office/drawing/2014/main" id="{33A2D4DC-C367-CC0E-8F71-A096DD6AC57E}"/>
                    </a:ext>
                  </a:extLst>
                </p:cNvPr>
                <p:cNvSpPr txBox="1"/>
                <p:nvPr/>
              </p:nvSpPr>
              <p:spPr>
                <a:xfrm>
                  <a:off x="3301311" y="4367292"/>
                  <a:ext cx="514924" cy="20625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225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3A20A0"/>
                      </a:solidFill>
                      <a:effectLst/>
                      <a:uLnTx/>
                      <a:uFillTx/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macOS</a:t>
                  </a:r>
                </a:p>
              </p:txBody>
            </p:sp>
            <p:sp>
              <p:nvSpPr>
                <p:cNvPr id="35" name="Freeform: Shape 34">
                  <a:extLst>
                    <a:ext uri="{FF2B5EF4-FFF2-40B4-BE49-F238E27FC236}">
                      <a16:creationId xmlns:a16="http://schemas.microsoft.com/office/drawing/2014/main" id="{6035B843-AA38-C646-E16F-4F8F9721EC87}"/>
                    </a:ext>
                  </a:extLst>
                </p:cNvPr>
                <p:cNvSpPr/>
                <p:nvPr/>
              </p:nvSpPr>
              <p:spPr>
                <a:xfrm>
                  <a:off x="3294575" y="4304685"/>
                  <a:ext cx="512047" cy="333175"/>
                </a:xfrm>
                <a:custGeom>
                  <a:avLst/>
                  <a:gdLst>
                    <a:gd name="connsiteX0" fmla="*/ 466866 w 512047"/>
                    <a:gd name="connsiteY0" fmla="*/ 289718 h 333175"/>
                    <a:gd name="connsiteX1" fmla="*/ 45181 w 512047"/>
                    <a:gd name="connsiteY1" fmla="*/ 289718 h 333175"/>
                    <a:gd name="connsiteX2" fmla="*/ 45181 w 512047"/>
                    <a:gd name="connsiteY2" fmla="*/ 43458 h 333175"/>
                    <a:gd name="connsiteX3" fmla="*/ 466866 w 512047"/>
                    <a:gd name="connsiteY3" fmla="*/ 43458 h 333175"/>
                    <a:gd name="connsiteX4" fmla="*/ 466866 w 512047"/>
                    <a:gd name="connsiteY4" fmla="*/ 289718 h 333175"/>
                    <a:gd name="connsiteX5" fmla="*/ 512047 w 512047"/>
                    <a:gd name="connsiteY5" fmla="*/ 28972 h 333175"/>
                    <a:gd name="connsiteX6" fmla="*/ 481927 w 512047"/>
                    <a:gd name="connsiteY6" fmla="*/ 0 h 333175"/>
                    <a:gd name="connsiteX7" fmla="*/ 30120 w 512047"/>
                    <a:gd name="connsiteY7" fmla="*/ 0 h 333175"/>
                    <a:gd name="connsiteX8" fmla="*/ 0 w 512047"/>
                    <a:gd name="connsiteY8" fmla="*/ 28972 h 333175"/>
                    <a:gd name="connsiteX9" fmla="*/ 0 w 512047"/>
                    <a:gd name="connsiteY9" fmla="*/ 333176 h 333175"/>
                    <a:gd name="connsiteX10" fmla="*/ 512047 w 512047"/>
                    <a:gd name="connsiteY10" fmla="*/ 333176 h 333175"/>
                    <a:gd name="connsiteX11" fmla="*/ 512047 w 512047"/>
                    <a:gd name="connsiteY11" fmla="*/ 28972 h 333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12047" h="333175">
                      <a:moveTo>
                        <a:pt x="466866" y="289718"/>
                      </a:moveTo>
                      <a:lnTo>
                        <a:pt x="45181" y="289718"/>
                      </a:lnTo>
                      <a:lnTo>
                        <a:pt x="45181" y="43458"/>
                      </a:lnTo>
                      <a:lnTo>
                        <a:pt x="466866" y="43458"/>
                      </a:lnTo>
                      <a:lnTo>
                        <a:pt x="466866" y="289718"/>
                      </a:lnTo>
                      <a:close/>
                      <a:moveTo>
                        <a:pt x="512047" y="28972"/>
                      </a:moveTo>
                      <a:cubicBezTo>
                        <a:pt x="512047" y="13037"/>
                        <a:pt x="498493" y="0"/>
                        <a:pt x="481927" y="0"/>
                      </a:cubicBezTo>
                      <a:lnTo>
                        <a:pt x="30120" y="0"/>
                      </a:lnTo>
                      <a:cubicBezTo>
                        <a:pt x="13554" y="0"/>
                        <a:pt x="0" y="13037"/>
                        <a:pt x="0" y="28972"/>
                      </a:cubicBezTo>
                      <a:lnTo>
                        <a:pt x="0" y="333176"/>
                      </a:lnTo>
                      <a:lnTo>
                        <a:pt x="512047" y="333176"/>
                      </a:lnTo>
                      <a:lnTo>
                        <a:pt x="512047" y="28972"/>
                      </a:lnTo>
                      <a:close/>
                    </a:path>
                  </a:pathLst>
                </a:custGeom>
                <a:grpFill/>
                <a:ln w="7441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19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  <p:sp>
              <p:nvSpPr>
                <p:cNvPr id="36" name="Freeform: Shape 35">
                  <a:extLst>
                    <a:ext uri="{FF2B5EF4-FFF2-40B4-BE49-F238E27FC236}">
                      <a16:creationId xmlns:a16="http://schemas.microsoft.com/office/drawing/2014/main" id="{978A2E76-F5D6-41DF-F425-EE3CEB7E5055}"/>
                    </a:ext>
                  </a:extLst>
                </p:cNvPr>
                <p:cNvSpPr/>
                <p:nvPr/>
              </p:nvSpPr>
              <p:spPr>
                <a:xfrm>
                  <a:off x="3204214" y="4666833"/>
                  <a:ext cx="692769" cy="43457"/>
                </a:xfrm>
                <a:custGeom>
                  <a:avLst/>
                  <a:gdLst>
                    <a:gd name="connsiteX0" fmla="*/ 391565 w 692769"/>
                    <a:gd name="connsiteY0" fmla="*/ 0 h 43457"/>
                    <a:gd name="connsiteX1" fmla="*/ 391565 w 692769"/>
                    <a:gd name="connsiteY1" fmla="*/ 7243 h 43457"/>
                    <a:gd name="connsiteX2" fmla="*/ 384035 w 692769"/>
                    <a:gd name="connsiteY2" fmla="*/ 14486 h 43457"/>
                    <a:gd name="connsiteX3" fmla="*/ 308734 w 692769"/>
                    <a:gd name="connsiteY3" fmla="*/ 14486 h 43457"/>
                    <a:gd name="connsiteX4" fmla="*/ 301204 w 692769"/>
                    <a:gd name="connsiteY4" fmla="*/ 7243 h 43457"/>
                    <a:gd name="connsiteX5" fmla="*/ 301204 w 692769"/>
                    <a:gd name="connsiteY5" fmla="*/ 0 h 43457"/>
                    <a:gd name="connsiteX6" fmla="*/ 0 w 692769"/>
                    <a:gd name="connsiteY6" fmla="*/ 0 h 43457"/>
                    <a:gd name="connsiteX7" fmla="*/ 0 w 692769"/>
                    <a:gd name="connsiteY7" fmla="*/ 14486 h 43457"/>
                    <a:gd name="connsiteX8" fmla="*/ 30120 w 692769"/>
                    <a:gd name="connsiteY8" fmla="*/ 43458 h 43457"/>
                    <a:gd name="connsiteX9" fmla="*/ 662649 w 692769"/>
                    <a:gd name="connsiteY9" fmla="*/ 43458 h 43457"/>
                    <a:gd name="connsiteX10" fmla="*/ 692770 w 692769"/>
                    <a:gd name="connsiteY10" fmla="*/ 14486 h 43457"/>
                    <a:gd name="connsiteX11" fmla="*/ 692770 w 692769"/>
                    <a:gd name="connsiteY11" fmla="*/ 0 h 43457"/>
                    <a:gd name="connsiteX12" fmla="*/ 391565 w 692769"/>
                    <a:gd name="connsiteY12" fmla="*/ 0 h 434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692769" h="43457">
                      <a:moveTo>
                        <a:pt x="391565" y="0"/>
                      </a:moveTo>
                      <a:lnTo>
                        <a:pt x="391565" y="7243"/>
                      </a:lnTo>
                      <a:cubicBezTo>
                        <a:pt x="391565" y="11589"/>
                        <a:pt x="388553" y="14486"/>
                        <a:pt x="384035" y="14486"/>
                      </a:cubicBezTo>
                      <a:lnTo>
                        <a:pt x="308734" y="14486"/>
                      </a:lnTo>
                      <a:cubicBezTo>
                        <a:pt x="304216" y="14486"/>
                        <a:pt x="301204" y="11589"/>
                        <a:pt x="301204" y="7243"/>
                      </a:cubicBezTo>
                      <a:lnTo>
                        <a:pt x="301204" y="0"/>
                      </a:lnTo>
                      <a:lnTo>
                        <a:pt x="0" y="0"/>
                      </a:lnTo>
                      <a:lnTo>
                        <a:pt x="0" y="14486"/>
                      </a:lnTo>
                      <a:cubicBezTo>
                        <a:pt x="0" y="30420"/>
                        <a:pt x="13554" y="43458"/>
                        <a:pt x="30120" y="43458"/>
                      </a:cubicBezTo>
                      <a:lnTo>
                        <a:pt x="662649" y="43458"/>
                      </a:lnTo>
                      <a:cubicBezTo>
                        <a:pt x="679215" y="43458"/>
                        <a:pt x="692770" y="30420"/>
                        <a:pt x="692770" y="14486"/>
                      </a:cubicBezTo>
                      <a:lnTo>
                        <a:pt x="692770" y="0"/>
                      </a:lnTo>
                      <a:lnTo>
                        <a:pt x="391565" y="0"/>
                      </a:lnTo>
                      <a:close/>
                    </a:path>
                  </a:pathLst>
                </a:custGeom>
                <a:grpFill/>
                <a:ln w="7441" cap="flat">
                  <a:noFill/>
                  <a:prstDash val="solid"/>
                  <a:miter/>
                </a:ln>
              </p:spPr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914192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765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Segoe U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8" name="Rounded Rectangle 95">
                <a:extLst>
                  <a:ext uri="{FF2B5EF4-FFF2-40B4-BE49-F238E27FC236}">
                    <a16:creationId xmlns:a16="http://schemas.microsoft.com/office/drawing/2014/main" id="{EC03E951-A7B4-AAAF-B0DD-6659A23E8C92}"/>
                  </a:ext>
                </a:extLst>
              </p:cNvPr>
              <p:cNvSpPr/>
              <p:nvPr/>
            </p:nvSpPr>
            <p:spPr bwMode="auto">
              <a:xfrm>
                <a:off x="4017473" y="3919891"/>
                <a:ext cx="1780820" cy="625540"/>
              </a:xfrm>
              <a:prstGeom prst="roundRect">
                <a:avLst/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="horz" wrap="square" lIns="71989" tIns="107985" rIns="71989" bIns="10798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kern="0">
                    <a:ln w="3175">
                      <a:noFill/>
                    </a:ln>
                    <a:solidFill>
                      <a:srgbClr val="3A20A0"/>
                    </a:solidFill>
                    <a:latin typeface="Open Sans SemiBold"/>
                    <a:ea typeface="Open Sans SemiBold"/>
                    <a:cs typeface="Open Sans SemiBold"/>
                  </a:rPr>
                  <a:t>Mac Catalyst</a:t>
                </a:r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AE225A2A-7833-D79D-5E7C-85BEF6B2606C}"/>
                </a:ext>
              </a:extLst>
            </p:cNvPr>
            <p:cNvGrpSpPr/>
            <p:nvPr/>
          </p:nvGrpSpPr>
          <p:grpSpPr>
            <a:xfrm>
              <a:off x="6857010" y="3222177"/>
              <a:ext cx="1079847" cy="1347893"/>
              <a:chOff x="6744195" y="3197538"/>
              <a:chExt cx="1079847" cy="1347893"/>
            </a:xfrm>
          </p:grpSpPr>
          <p:sp>
            <p:nvSpPr>
              <p:cNvPr id="29" name="TextBox 4">
                <a:extLst>
                  <a:ext uri="{FF2B5EF4-FFF2-40B4-BE49-F238E27FC236}">
                    <a16:creationId xmlns:a16="http://schemas.microsoft.com/office/drawing/2014/main" id="{1A45007D-DA33-F8FA-BB3D-BB7194D1212B}"/>
                  </a:ext>
                </a:extLst>
              </p:cNvPr>
              <p:cNvSpPr txBox="1"/>
              <p:nvPr/>
            </p:nvSpPr>
            <p:spPr>
              <a:xfrm>
                <a:off x="7085987" y="3392174"/>
                <a:ext cx="396262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22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50" b="0" i="0" u="none" strike="noStrike" kern="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iOS</a:t>
                </a:r>
              </a:p>
            </p:txBody>
          </p:sp>
          <p:sp>
            <p:nvSpPr>
              <p:cNvPr id="30" name="Graphic 91" descr="Smart Phone with solid fill">
                <a:extLst>
                  <a:ext uri="{FF2B5EF4-FFF2-40B4-BE49-F238E27FC236}">
                    <a16:creationId xmlns:a16="http://schemas.microsoft.com/office/drawing/2014/main" id="{82A93576-3B14-04ED-0ABF-F4D52F05031D}"/>
                  </a:ext>
                </a:extLst>
              </p:cNvPr>
              <p:cNvSpPr/>
              <p:nvPr/>
            </p:nvSpPr>
            <p:spPr>
              <a:xfrm>
                <a:off x="7103421" y="3197538"/>
                <a:ext cx="361394" cy="637289"/>
              </a:xfrm>
              <a:custGeom>
                <a:avLst/>
                <a:gdLst>
                  <a:gd name="connsiteX0" fmla="*/ 316264 w 361445"/>
                  <a:gd name="connsiteY0" fmla="*/ 550464 h 637379"/>
                  <a:gd name="connsiteX1" fmla="*/ 45181 w 361445"/>
                  <a:gd name="connsiteY1" fmla="*/ 550464 h 637379"/>
                  <a:gd name="connsiteX2" fmla="*/ 45181 w 361445"/>
                  <a:gd name="connsiteY2" fmla="*/ 86915 h 637379"/>
                  <a:gd name="connsiteX3" fmla="*/ 316264 w 361445"/>
                  <a:gd name="connsiteY3" fmla="*/ 86915 h 637379"/>
                  <a:gd name="connsiteX4" fmla="*/ 316264 w 361445"/>
                  <a:gd name="connsiteY4" fmla="*/ 550464 h 637379"/>
                  <a:gd name="connsiteX5" fmla="*/ 150602 w 361445"/>
                  <a:gd name="connsiteY5" fmla="*/ 28972 h 637379"/>
                  <a:gd name="connsiteX6" fmla="*/ 210843 w 361445"/>
                  <a:gd name="connsiteY6" fmla="*/ 28972 h 637379"/>
                  <a:gd name="connsiteX7" fmla="*/ 225903 w 361445"/>
                  <a:gd name="connsiteY7" fmla="*/ 43458 h 637379"/>
                  <a:gd name="connsiteX8" fmla="*/ 210843 w 361445"/>
                  <a:gd name="connsiteY8" fmla="*/ 57944 h 637379"/>
                  <a:gd name="connsiteX9" fmla="*/ 150602 w 361445"/>
                  <a:gd name="connsiteY9" fmla="*/ 57944 h 637379"/>
                  <a:gd name="connsiteX10" fmla="*/ 135542 w 361445"/>
                  <a:gd name="connsiteY10" fmla="*/ 43458 h 637379"/>
                  <a:gd name="connsiteX11" fmla="*/ 150602 w 361445"/>
                  <a:gd name="connsiteY11" fmla="*/ 28972 h 637379"/>
                  <a:gd name="connsiteX12" fmla="*/ 346385 w 361445"/>
                  <a:gd name="connsiteY12" fmla="*/ 0 h 637379"/>
                  <a:gd name="connsiteX13" fmla="*/ 15060 w 361445"/>
                  <a:gd name="connsiteY13" fmla="*/ 0 h 637379"/>
                  <a:gd name="connsiteX14" fmla="*/ 0 w 361445"/>
                  <a:gd name="connsiteY14" fmla="*/ 14486 h 637379"/>
                  <a:gd name="connsiteX15" fmla="*/ 0 w 361445"/>
                  <a:gd name="connsiteY15" fmla="*/ 622894 h 637379"/>
                  <a:gd name="connsiteX16" fmla="*/ 15060 w 361445"/>
                  <a:gd name="connsiteY16" fmla="*/ 637379 h 637379"/>
                  <a:gd name="connsiteX17" fmla="*/ 346385 w 361445"/>
                  <a:gd name="connsiteY17" fmla="*/ 637379 h 637379"/>
                  <a:gd name="connsiteX18" fmla="*/ 361445 w 361445"/>
                  <a:gd name="connsiteY18" fmla="*/ 622894 h 637379"/>
                  <a:gd name="connsiteX19" fmla="*/ 361445 w 361445"/>
                  <a:gd name="connsiteY19" fmla="*/ 14486 h 637379"/>
                  <a:gd name="connsiteX20" fmla="*/ 346385 w 361445"/>
                  <a:gd name="connsiteY20" fmla="*/ 0 h 63737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361445" h="637379">
                    <a:moveTo>
                      <a:pt x="316264" y="550464"/>
                    </a:moveTo>
                    <a:lnTo>
                      <a:pt x="45181" y="550464"/>
                    </a:lnTo>
                    <a:lnTo>
                      <a:pt x="45181" y="86915"/>
                    </a:lnTo>
                    <a:lnTo>
                      <a:pt x="316264" y="86915"/>
                    </a:lnTo>
                    <a:lnTo>
                      <a:pt x="316264" y="550464"/>
                    </a:lnTo>
                    <a:close/>
                    <a:moveTo>
                      <a:pt x="150602" y="28972"/>
                    </a:moveTo>
                    <a:lnTo>
                      <a:pt x="210843" y="28972"/>
                    </a:lnTo>
                    <a:cubicBezTo>
                      <a:pt x="219126" y="28972"/>
                      <a:pt x="225903" y="35490"/>
                      <a:pt x="225903" y="43458"/>
                    </a:cubicBezTo>
                    <a:cubicBezTo>
                      <a:pt x="225903" y="51425"/>
                      <a:pt x="219126" y="57944"/>
                      <a:pt x="210843" y="57944"/>
                    </a:cubicBezTo>
                    <a:lnTo>
                      <a:pt x="150602" y="57944"/>
                    </a:lnTo>
                    <a:cubicBezTo>
                      <a:pt x="142319" y="57944"/>
                      <a:pt x="135542" y="51425"/>
                      <a:pt x="135542" y="43458"/>
                    </a:cubicBezTo>
                    <a:cubicBezTo>
                      <a:pt x="135542" y="35490"/>
                      <a:pt x="142319" y="28972"/>
                      <a:pt x="150602" y="28972"/>
                    </a:cubicBezTo>
                    <a:close/>
                    <a:moveTo>
                      <a:pt x="346385" y="0"/>
                    </a:moveTo>
                    <a:lnTo>
                      <a:pt x="15060" y="0"/>
                    </a:lnTo>
                    <a:cubicBezTo>
                      <a:pt x="6777" y="0"/>
                      <a:pt x="0" y="6519"/>
                      <a:pt x="0" y="14486"/>
                    </a:cubicBezTo>
                    <a:lnTo>
                      <a:pt x="0" y="622894"/>
                    </a:lnTo>
                    <a:cubicBezTo>
                      <a:pt x="0" y="630861"/>
                      <a:pt x="6777" y="637379"/>
                      <a:pt x="15060" y="637379"/>
                    </a:cubicBezTo>
                    <a:lnTo>
                      <a:pt x="346385" y="637379"/>
                    </a:lnTo>
                    <a:cubicBezTo>
                      <a:pt x="354668" y="637379"/>
                      <a:pt x="361445" y="630861"/>
                      <a:pt x="361445" y="622894"/>
                    </a:cubicBezTo>
                    <a:lnTo>
                      <a:pt x="361445" y="14486"/>
                    </a:lnTo>
                    <a:cubicBezTo>
                      <a:pt x="361445" y="6519"/>
                      <a:pt x="354668" y="0"/>
                      <a:pt x="346385" y="0"/>
                    </a:cubicBezTo>
                    <a:close/>
                  </a:path>
                </a:pathLst>
              </a:custGeom>
              <a:solidFill>
                <a:schemeClr val="tx1"/>
              </a:solidFill>
              <a:ln w="7441" cap="flat">
                <a:noFill/>
                <a:prstDash val="solid"/>
                <a:miter/>
              </a:ln>
            </p:spPr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192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765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Segoe UI"/>
                  <a:ea typeface="+mn-ea"/>
                  <a:cs typeface="+mn-cs"/>
                </a:endParaRPr>
              </a:p>
            </p:txBody>
          </p:sp>
          <p:sp>
            <p:nvSpPr>
              <p:cNvPr id="20" name="Rounded Rectangle 93">
                <a:extLst>
                  <a:ext uri="{FF2B5EF4-FFF2-40B4-BE49-F238E27FC236}">
                    <a16:creationId xmlns:a16="http://schemas.microsoft.com/office/drawing/2014/main" id="{8FE93C8C-B953-B969-FF80-D4BD7C608FE4}"/>
                  </a:ext>
                </a:extLst>
              </p:cNvPr>
              <p:cNvSpPr/>
              <p:nvPr/>
            </p:nvSpPr>
            <p:spPr bwMode="auto">
              <a:xfrm>
                <a:off x="6744195" y="3909366"/>
                <a:ext cx="1079847" cy="636065"/>
              </a:xfrm>
              <a:prstGeom prst="roundRect">
                <a:avLst/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="horz" wrap="square" lIns="71989" tIns="107985" rIns="71989" bIns="10798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kern="0">
                    <a:ln w="3175">
                      <a:noFill/>
                    </a:ln>
                    <a:solidFill>
                      <a:srgbClr val="3A20A0"/>
                    </a:solidFill>
                    <a:latin typeface="Open Sans SemiBold"/>
                    <a:ea typeface="Open Sans SemiBold"/>
                    <a:cs typeface="Open Sans SemiBold"/>
                  </a:rPr>
                  <a:t>iOS</a:t>
                </a:r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D73F386F-EF15-23EE-1AE7-179EDB7F6C1D}"/>
                </a:ext>
              </a:extLst>
            </p:cNvPr>
            <p:cNvGrpSpPr/>
            <p:nvPr/>
          </p:nvGrpSpPr>
          <p:grpSpPr>
            <a:xfrm>
              <a:off x="9033707" y="3221114"/>
              <a:ext cx="1253294" cy="1348956"/>
              <a:chOff x="9033707" y="3196475"/>
              <a:chExt cx="1253294" cy="1348956"/>
            </a:xfrm>
          </p:grpSpPr>
          <p:grpSp>
            <p:nvGrpSpPr>
              <p:cNvPr id="44" name="Graphic 8" descr="Smart Phone outline">
                <a:extLst>
                  <a:ext uri="{FF2B5EF4-FFF2-40B4-BE49-F238E27FC236}">
                    <a16:creationId xmlns:a16="http://schemas.microsoft.com/office/drawing/2014/main" id="{4ABCA2C6-AEFB-73CC-A08C-94892546BE3E}"/>
                  </a:ext>
                </a:extLst>
              </p:cNvPr>
              <p:cNvGrpSpPr/>
              <p:nvPr/>
            </p:nvGrpSpPr>
            <p:grpSpPr>
              <a:xfrm>
                <a:off x="9469369" y="3196475"/>
                <a:ext cx="381969" cy="649829"/>
                <a:chOff x="5505634" y="4735657"/>
                <a:chExt cx="381969" cy="649829"/>
              </a:xfrm>
              <a:solidFill>
                <a:schemeClr val="tx1"/>
              </a:solidFill>
            </p:grpSpPr>
            <p:sp>
              <p:nvSpPr>
                <p:cNvPr id="45" name="Freeform: Shape 44">
                  <a:extLst>
                    <a:ext uri="{FF2B5EF4-FFF2-40B4-BE49-F238E27FC236}">
                      <a16:creationId xmlns:a16="http://schemas.microsoft.com/office/drawing/2014/main" id="{97A61B10-25B7-509B-780B-11492C1EDEE8}"/>
                    </a:ext>
                  </a:extLst>
                </p:cNvPr>
                <p:cNvSpPr/>
                <p:nvPr/>
              </p:nvSpPr>
              <p:spPr>
                <a:xfrm>
                  <a:off x="5543831" y="4809480"/>
                  <a:ext cx="305575" cy="502161"/>
                </a:xfrm>
                <a:custGeom>
                  <a:avLst/>
                  <a:gdLst>
                    <a:gd name="connsiteX0" fmla="*/ 15279 w 305575"/>
                    <a:gd name="connsiteY0" fmla="*/ 0 h 502161"/>
                    <a:gd name="connsiteX1" fmla="*/ 0 w 305575"/>
                    <a:gd name="connsiteY1" fmla="*/ 0 h 502161"/>
                    <a:gd name="connsiteX2" fmla="*/ 0 w 305575"/>
                    <a:gd name="connsiteY2" fmla="*/ 502161 h 502161"/>
                    <a:gd name="connsiteX3" fmla="*/ 305576 w 305575"/>
                    <a:gd name="connsiteY3" fmla="*/ 502161 h 502161"/>
                    <a:gd name="connsiteX4" fmla="*/ 305576 w 305575"/>
                    <a:gd name="connsiteY4" fmla="*/ 0 h 502161"/>
                    <a:gd name="connsiteX5" fmla="*/ 15279 w 305575"/>
                    <a:gd name="connsiteY5" fmla="*/ 0 h 502161"/>
                    <a:gd name="connsiteX6" fmla="*/ 290297 w 305575"/>
                    <a:gd name="connsiteY6" fmla="*/ 487396 h 502161"/>
                    <a:gd name="connsiteX7" fmla="*/ 15279 w 305575"/>
                    <a:gd name="connsiteY7" fmla="*/ 487396 h 502161"/>
                    <a:gd name="connsiteX8" fmla="*/ 15279 w 305575"/>
                    <a:gd name="connsiteY8" fmla="*/ 14765 h 502161"/>
                    <a:gd name="connsiteX9" fmla="*/ 290297 w 305575"/>
                    <a:gd name="connsiteY9" fmla="*/ 14765 h 502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5575" h="502161">
                      <a:moveTo>
                        <a:pt x="15279" y="0"/>
                      </a:moveTo>
                      <a:lnTo>
                        <a:pt x="0" y="0"/>
                      </a:lnTo>
                      <a:lnTo>
                        <a:pt x="0" y="502161"/>
                      </a:lnTo>
                      <a:lnTo>
                        <a:pt x="305576" y="502161"/>
                      </a:lnTo>
                      <a:lnTo>
                        <a:pt x="305576" y="0"/>
                      </a:lnTo>
                      <a:lnTo>
                        <a:pt x="15279" y="0"/>
                      </a:lnTo>
                      <a:close/>
                      <a:moveTo>
                        <a:pt x="290297" y="487396"/>
                      </a:moveTo>
                      <a:lnTo>
                        <a:pt x="15279" y="487396"/>
                      </a:lnTo>
                      <a:lnTo>
                        <a:pt x="15279" y="14765"/>
                      </a:lnTo>
                      <a:lnTo>
                        <a:pt x="290297" y="14765"/>
                      </a:lnTo>
                      <a:close/>
                    </a:path>
                  </a:pathLst>
                </a:custGeom>
                <a:grpFill/>
                <a:ln w="754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6" name="Freeform: Shape 45">
                  <a:extLst>
                    <a:ext uri="{FF2B5EF4-FFF2-40B4-BE49-F238E27FC236}">
                      <a16:creationId xmlns:a16="http://schemas.microsoft.com/office/drawing/2014/main" id="{AD237996-0D30-8F38-1C97-4855FED0BC15}"/>
                    </a:ext>
                  </a:extLst>
                </p:cNvPr>
                <p:cNvSpPr/>
                <p:nvPr/>
              </p:nvSpPr>
              <p:spPr>
                <a:xfrm>
                  <a:off x="5505634" y="4735657"/>
                  <a:ext cx="381969" cy="649829"/>
                </a:xfrm>
                <a:custGeom>
                  <a:avLst/>
                  <a:gdLst>
                    <a:gd name="connsiteX0" fmla="*/ 366691 w 381969"/>
                    <a:gd name="connsiteY0" fmla="*/ 0 h 649829"/>
                    <a:gd name="connsiteX1" fmla="*/ 15279 w 381969"/>
                    <a:gd name="connsiteY1" fmla="*/ 0 h 649829"/>
                    <a:gd name="connsiteX2" fmla="*/ 0 w 381969"/>
                    <a:gd name="connsiteY2" fmla="*/ 14765 h 649829"/>
                    <a:gd name="connsiteX3" fmla="*/ 0 w 381969"/>
                    <a:gd name="connsiteY3" fmla="*/ 635065 h 649829"/>
                    <a:gd name="connsiteX4" fmla="*/ 15279 w 381969"/>
                    <a:gd name="connsiteY4" fmla="*/ 649830 h 649829"/>
                    <a:gd name="connsiteX5" fmla="*/ 366691 w 381969"/>
                    <a:gd name="connsiteY5" fmla="*/ 649830 h 649829"/>
                    <a:gd name="connsiteX6" fmla="*/ 381970 w 381969"/>
                    <a:gd name="connsiteY6" fmla="*/ 635065 h 649829"/>
                    <a:gd name="connsiteX7" fmla="*/ 381970 w 381969"/>
                    <a:gd name="connsiteY7" fmla="*/ 14765 h 649829"/>
                    <a:gd name="connsiteX8" fmla="*/ 366691 w 381969"/>
                    <a:gd name="connsiteY8" fmla="*/ 0 h 649829"/>
                    <a:gd name="connsiteX9" fmla="*/ 366691 w 381969"/>
                    <a:gd name="connsiteY9" fmla="*/ 635065 h 649829"/>
                    <a:gd name="connsiteX10" fmla="*/ 15279 w 381969"/>
                    <a:gd name="connsiteY10" fmla="*/ 635065 h 649829"/>
                    <a:gd name="connsiteX11" fmla="*/ 15279 w 381969"/>
                    <a:gd name="connsiteY11" fmla="*/ 14765 h 649829"/>
                    <a:gd name="connsiteX12" fmla="*/ 366691 w 381969"/>
                    <a:gd name="connsiteY12" fmla="*/ 14765 h 649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81969" h="649829">
                      <a:moveTo>
                        <a:pt x="366691" y="0"/>
                      </a:moveTo>
                      <a:lnTo>
                        <a:pt x="15279" y="0"/>
                      </a:lnTo>
                      <a:cubicBezTo>
                        <a:pt x="6851" y="24"/>
                        <a:pt x="25" y="6620"/>
                        <a:pt x="0" y="14765"/>
                      </a:cubicBezTo>
                      <a:lnTo>
                        <a:pt x="0" y="635065"/>
                      </a:lnTo>
                      <a:cubicBezTo>
                        <a:pt x="29" y="643208"/>
                        <a:pt x="6853" y="649802"/>
                        <a:pt x="15279" y="649830"/>
                      </a:cubicBezTo>
                      <a:lnTo>
                        <a:pt x="366691" y="649830"/>
                      </a:lnTo>
                      <a:cubicBezTo>
                        <a:pt x="375115" y="649797"/>
                        <a:pt x="381936" y="643206"/>
                        <a:pt x="381970" y="635065"/>
                      </a:cubicBezTo>
                      <a:lnTo>
                        <a:pt x="381970" y="14765"/>
                      </a:lnTo>
                      <a:cubicBezTo>
                        <a:pt x="381941" y="6622"/>
                        <a:pt x="375117" y="28"/>
                        <a:pt x="366691" y="0"/>
                      </a:cubicBezTo>
                      <a:close/>
                      <a:moveTo>
                        <a:pt x="366691" y="635065"/>
                      </a:moveTo>
                      <a:lnTo>
                        <a:pt x="15279" y="635065"/>
                      </a:lnTo>
                      <a:lnTo>
                        <a:pt x="15279" y="14765"/>
                      </a:lnTo>
                      <a:lnTo>
                        <a:pt x="366691" y="14765"/>
                      </a:lnTo>
                      <a:close/>
                    </a:path>
                  </a:pathLst>
                </a:custGeom>
                <a:grpFill/>
                <a:ln w="754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  <p:sp>
              <p:nvSpPr>
                <p:cNvPr id="47" name="Freeform: Shape 46">
                  <a:extLst>
                    <a:ext uri="{FF2B5EF4-FFF2-40B4-BE49-F238E27FC236}">
                      <a16:creationId xmlns:a16="http://schemas.microsoft.com/office/drawing/2014/main" id="{FD9C9358-EB59-8E39-AC9A-54B0C62D9CAB}"/>
                    </a:ext>
                  </a:extLst>
                </p:cNvPr>
                <p:cNvSpPr/>
                <p:nvPr/>
              </p:nvSpPr>
              <p:spPr>
                <a:xfrm>
                  <a:off x="5658422" y="4772569"/>
                  <a:ext cx="84033" cy="14764"/>
                </a:xfrm>
                <a:custGeom>
                  <a:avLst/>
                  <a:gdLst>
                    <a:gd name="connsiteX0" fmla="*/ 7639 w 84033"/>
                    <a:gd name="connsiteY0" fmla="*/ 14765 h 14764"/>
                    <a:gd name="connsiteX1" fmla="*/ 76394 w 84033"/>
                    <a:gd name="connsiteY1" fmla="*/ 14765 h 14764"/>
                    <a:gd name="connsiteX2" fmla="*/ 84033 w 84033"/>
                    <a:gd name="connsiteY2" fmla="*/ 7382 h 14764"/>
                    <a:gd name="connsiteX3" fmla="*/ 76394 w 84033"/>
                    <a:gd name="connsiteY3" fmla="*/ 0 h 14764"/>
                    <a:gd name="connsiteX4" fmla="*/ 7639 w 84033"/>
                    <a:gd name="connsiteY4" fmla="*/ 0 h 14764"/>
                    <a:gd name="connsiteX5" fmla="*/ 0 w 84033"/>
                    <a:gd name="connsiteY5" fmla="*/ 7382 h 14764"/>
                    <a:gd name="connsiteX6" fmla="*/ 7639 w 84033"/>
                    <a:gd name="connsiteY6" fmla="*/ 14765 h 14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4033" h="14764">
                      <a:moveTo>
                        <a:pt x="7639" y="14765"/>
                      </a:moveTo>
                      <a:lnTo>
                        <a:pt x="76394" y="14765"/>
                      </a:lnTo>
                      <a:cubicBezTo>
                        <a:pt x="80613" y="14765"/>
                        <a:pt x="84033" y="11460"/>
                        <a:pt x="84033" y="7382"/>
                      </a:cubicBezTo>
                      <a:cubicBezTo>
                        <a:pt x="84033" y="3305"/>
                        <a:pt x="80613" y="0"/>
                        <a:pt x="76394" y="0"/>
                      </a:cubicBezTo>
                      <a:lnTo>
                        <a:pt x="7639" y="0"/>
                      </a:lnTo>
                      <a:cubicBezTo>
                        <a:pt x="3420" y="0"/>
                        <a:pt x="0" y="3305"/>
                        <a:pt x="0" y="7382"/>
                      </a:cubicBezTo>
                      <a:cubicBezTo>
                        <a:pt x="0" y="11460"/>
                        <a:pt x="3420" y="14765"/>
                        <a:pt x="7639" y="14765"/>
                      </a:cubicBezTo>
                      <a:close/>
                    </a:path>
                  </a:pathLst>
                </a:custGeom>
                <a:grpFill/>
                <a:ln w="7541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9" name="Rounded Rectangle 96">
                <a:extLst>
                  <a:ext uri="{FF2B5EF4-FFF2-40B4-BE49-F238E27FC236}">
                    <a16:creationId xmlns:a16="http://schemas.microsoft.com/office/drawing/2014/main" id="{032B493C-4C28-B707-B0ED-927598049ABA}"/>
                  </a:ext>
                </a:extLst>
              </p:cNvPr>
              <p:cNvSpPr/>
              <p:nvPr/>
            </p:nvSpPr>
            <p:spPr bwMode="auto">
              <a:xfrm>
                <a:off x="9033707" y="3909366"/>
                <a:ext cx="1253294" cy="636065"/>
              </a:xfrm>
              <a:prstGeom prst="roundRect">
                <a:avLst/>
              </a:prstGeom>
              <a:noFill/>
              <a:ln w="12700" cap="flat" cmpd="sng" algn="ctr">
                <a:noFill/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  <p:txBody>
              <a:bodyPr rot="0" spcFirstLastPara="0" vert="horz" wrap="square" lIns="71989" tIns="107985" rIns="71989" bIns="10798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32293" fontAlgn="base">
                  <a:lnSpc>
                    <a:spcPct val="9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kern="0">
                    <a:ln w="3175">
                      <a:noFill/>
                    </a:ln>
                    <a:solidFill>
                      <a:srgbClr val="3A20A0"/>
                    </a:solidFill>
                    <a:latin typeface="Open Sans SemiBold"/>
                    <a:ea typeface="Open Sans SemiBold"/>
                    <a:cs typeface="Open Sans SemiBold"/>
                  </a:rPr>
                  <a:t>Android</a:t>
                </a:r>
              </a:p>
            </p:txBody>
          </p:sp>
          <p:sp>
            <p:nvSpPr>
              <p:cNvPr id="51" name="Freeform 5">
                <a:extLst>
                  <a:ext uri="{FF2B5EF4-FFF2-40B4-BE49-F238E27FC236}">
                    <a16:creationId xmlns:a16="http://schemas.microsoft.com/office/drawing/2014/main" id="{133A7080-CBCF-987F-C9EC-4C99D7216FC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43672" y="3383656"/>
                <a:ext cx="233362" cy="276225"/>
              </a:xfrm>
              <a:custGeom>
                <a:avLst/>
                <a:gdLst>
                  <a:gd name="T0" fmla="*/ 91 w 1248"/>
                  <a:gd name="T1" fmla="*/ 479 h 1476"/>
                  <a:gd name="T2" fmla="*/ 0 w 1248"/>
                  <a:gd name="T3" fmla="*/ 570 h 1476"/>
                  <a:gd name="T4" fmla="*/ 0 w 1248"/>
                  <a:gd name="T5" fmla="*/ 950 h 1476"/>
                  <a:gd name="T6" fmla="*/ 91 w 1248"/>
                  <a:gd name="T7" fmla="*/ 1041 h 1476"/>
                  <a:gd name="T8" fmla="*/ 182 w 1248"/>
                  <a:gd name="T9" fmla="*/ 950 h 1476"/>
                  <a:gd name="T10" fmla="*/ 182 w 1248"/>
                  <a:gd name="T11" fmla="*/ 570 h 1476"/>
                  <a:gd name="T12" fmla="*/ 91 w 1248"/>
                  <a:gd name="T13" fmla="*/ 479 h 1476"/>
                  <a:gd name="T14" fmla="*/ 825 w 1248"/>
                  <a:gd name="T15" fmla="*/ 137 h 1476"/>
                  <a:gd name="T16" fmla="*/ 888 w 1248"/>
                  <a:gd name="T17" fmla="*/ 21 h 1476"/>
                  <a:gd name="T18" fmla="*/ 883 w 1248"/>
                  <a:gd name="T19" fmla="*/ 4 h 1476"/>
                  <a:gd name="T20" fmla="*/ 866 w 1248"/>
                  <a:gd name="T21" fmla="*/ 9 h 1476"/>
                  <a:gd name="T22" fmla="*/ 802 w 1248"/>
                  <a:gd name="T23" fmla="*/ 126 h 1476"/>
                  <a:gd name="T24" fmla="*/ 624 w 1248"/>
                  <a:gd name="T25" fmla="*/ 88 h 1476"/>
                  <a:gd name="T26" fmla="*/ 446 w 1248"/>
                  <a:gd name="T27" fmla="*/ 126 h 1476"/>
                  <a:gd name="T28" fmla="*/ 382 w 1248"/>
                  <a:gd name="T29" fmla="*/ 9 h 1476"/>
                  <a:gd name="T30" fmla="*/ 365 w 1248"/>
                  <a:gd name="T31" fmla="*/ 4 h 1476"/>
                  <a:gd name="T32" fmla="*/ 360 w 1248"/>
                  <a:gd name="T33" fmla="*/ 21 h 1476"/>
                  <a:gd name="T34" fmla="*/ 423 w 1248"/>
                  <a:gd name="T35" fmla="*/ 137 h 1476"/>
                  <a:gd name="T36" fmla="*/ 214 w 1248"/>
                  <a:gd name="T37" fmla="*/ 464 h 1476"/>
                  <a:gd name="T38" fmla="*/ 1033 w 1248"/>
                  <a:gd name="T39" fmla="*/ 464 h 1476"/>
                  <a:gd name="T40" fmla="*/ 825 w 1248"/>
                  <a:gd name="T41" fmla="*/ 137 h 1476"/>
                  <a:gd name="T42" fmla="*/ 437 w 1248"/>
                  <a:gd name="T43" fmla="*/ 316 h 1476"/>
                  <a:gd name="T44" fmla="*/ 403 w 1248"/>
                  <a:gd name="T45" fmla="*/ 281 h 1476"/>
                  <a:gd name="T46" fmla="*/ 437 w 1248"/>
                  <a:gd name="T47" fmla="*/ 247 h 1476"/>
                  <a:gd name="T48" fmla="*/ 472 w 1248"/>
                  <a:gd name="T49" fmla="*/ 281 h 1476"/>
                  <a:gd name="T50" fmla="*/ 437 w 1248"/>
                  <a:gd name="T51" fmla="*/ 316 h 1476"/>
                  <a:gd name="T52" fmla="*/ 810 w 1248"/>
                  <a:gd name="T53" fmla="*/ 316 h 1476"/>
                  <a:gd name="T54" fmla="*/ 776 w 1248"/>
                  <a:gd name="T55" fmla="*/ 281 h 1476"/>
                  <a:gd name="T56" fmla="*/ 810 w 1248"/>
                  <a:gd name="T57" fmla="*/ 247 h 1476"/>
                  <a:gd name="T58" fmla="*/ 845 w 1248"/>
                  <a:gd name="T59" fmla="*/ 281 h 1476"/>
                  <a:gd name="T60" fmla="*/ 810 w 1248"/>
                  <a:gd name="T61" fmla="*/ 316 h 1476"/>
                  <a:gd name="T62" fmla="*/ 217 w 1248"/>
                  <a:gd name="T63" fmla="*/ 496 h 1476"/>
                  <a:gd name="T64" fmla="*/ 218 w 1248"/>
                  <a:gd name="T65" fmla="*/ 1086 h 1476"/>
                  <a:gd name="T66" fmla="*/ 315 w 1248"/>
                  <a:gd name="T67" fmla="*/ 1183 h 1476"/>
                  <a:gd name="T68" fmla="*/ 381 w 1248"/>
                  <a:gd name="T69" fmla="*/ 1183 h 1476"/>
                  <a:gd name="T70" fmla="*/ 381 w 1248"/>
                  <a:gd name="T71" fmla="*/ 1385 h 1476"/>
                  <a:gd name="T72" fmla="*/ 472 w 1248"/>
                  <a:gd name="T73" fmla="*/ 1476 h 1476"/>
                  <a:gd name="T74" fmla="*/ 563 w 1248"/>
                  <a:gd name="T75" fmla="*/ 1385 h 1476"/>
                  <a:gd name="T76" fmla="*/ 563 w 1248"/>
                  <a:gd name="T77" fmla="*/ 1183 h 1476"/>
                  <a:gd name="T78" fmla="*/ 685 w 1248"/>
                  <a:gd name="T79" fmla="*/ 1183 h 1476"/>
                  <a:gd name="T80" fmla="*/ 685 w 1248"/>
                  <a:gd name="T81" fmla="*/ 1385 h 1476"/>
                  <a:gd name="T82" fmla="*/ 776 w 1248"/>
                  <a:gd name="T83" fmla="*/ 1476 h 1476"/>
                  <a:gd name="T84" fmla="*/ 867 w 1248"/>
                  <a:gd name="T85" fmla="*/ 1385 h 1476"/>
                  <a:gd name="T86" fmla="*/ 867 w 1248"/>
                  <a:gd name="T87" fmla="*/ 1183 h 1476"/>
                  <a:gd name="T88" fmla="*/ 934 w 1248"/>
                  <a:gd name="T89" fmla="*/ 1183 h 1476"/>
                  <a:gd name="T90" fmla="*/ 1031 w 1248"/>
                  <a:gd name="T91" fmla="*/ 1086 h 1476"/>
                  <a:gd name="T92" fmla="*/ 1031 w 1248"/>
                  <a:gd name="T93" fmla="*/ 496 h 1476"/>
                  <a:gd name="T94" fmla="*/ 217 w 1248"/>
                  <a:gd name="T95" fmla="*/ 496 h 1476"/>
                  <a:gd name="T96" fmla="*/ 1248 w 1248"/>
                  <a:gd name="T97" fmla="*/ 569 h 1476"/>
                  <a:gd name="T98" fmla="*/ 1157 w 1248"/>
                  <a:gd name="T99" fmla="*/ 479 h 1476"/>
                  <a:gd name="T100" fmla="*/ 1066 w 1248"/>
                  <a:gd name="T101" fmla="*/ 570 h 1476"/>
                  <a:gd name="T102" fmla="*/ 1066 w 1248"/>
                  <a:gd name="T103" fmla="*/ 950 h 1476"/>
                  <a:gd name="T104" fmla="*/ 1157 w 1248"/>
                  <a:gd name="T105" fmla="*/ 1041 h 1476"/>
                  <a:gd name="T106" fmla="*/ 1248 w 1248"/>
                  <a:gd name="T107" fmla="*/ 950 h 1476"/>
                  <a:gd name="T108" fmla="*/ 1248 w 1248"/>
                  <a:gd name="T109" fmla="*/ 569 h 1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248" h="1476">
                    <a:moveTo>
                      <a:pt x="91" y="479"/>
                    </a:moveTo>
                    <a:cubicBezTo>
                      <a:pt x="41" y="479"/>
                      <a:pt x="0" y="519"/>
                      <a:pt x="0" y="570"/>
                    </a:cubicBezTo>
                    <a:cubicBezTo>
                      <a:pt x="0" y="950"/>
                      <a:pt x="0" y="950"/>
                      <a:pt x="0" y="950"/>
                    </a:cubicBezTo>
                    <a:cubicBezTo>
                      <a:pt x="0" y="1001"/>
                      <a:pt x="41" y="1041"/>
                      <a:pt x="91" y="1041"/>
                    </a:cubicBezTo>
                    <a:cubicBezTo>
                      <a:pt x="142" y="1041"/>
                      <a:pt x="182" y="1001"/>
                      <a:pt x="182" y="950"/>
                    </a:cubicBezTo>
                    <a:cubicBezTo>
                      <a:pt x="182" y="570"/>
                      <a:pt x="182" y="570"/>
                      <a:pt x="182" y="570"/>
                    </a:cubicBezTo>
                    <a:cubicBezTo>
                      <a:pt x="182" y="519"/>
                      <a:pt x="141" y="479"/>
                      <a:pt x="91" y="479"/>
                    </a:cubicBezTo>
                    <a:moveTo>
                      <a:pt x="825" y="137"/>
                    </a:moveTo>
                    <a:cubicBezTo>
                      <a:pt x="888" y="21"/>
                      <a:pt x="888" y="21"/>
                      <a:pt x="888" y="21"/>
                    </a:cubicBezTo>
                    <a:cubicBezTo>
                      <a:pt x="892" y="15"/>
                      <a:pt x="889" y="7"/>
                      <a:pt x="883" y="4"/>
                    </a:cubicBezTo>
                    <a:cubicBezTo>
                      <a:pt x="877" y="0"/>
                      <a:pt x="869" y="3"/>
                      <a:pt x="866" y="9"/>
                    </a:cubicBezTo>
                    <a:cubicBezTo>
                      <a:pt x="802" y="126"/>
                      <a:pt x="802" y="126"/>
                      <a:pt x="802" y="126"/>
                    </a:cubicBezTo>
                    <a:cubicBezTo>
                      <a:pt x="748" y="102"/>
                      <a:pt x="688" y="88"/>
                      <a:pt x="624" y="88"/>
                    </a:cubicBezTo>
                    <a:cubicBezTo>
                      <a:pt x="560" y="88"/>
                      <a:pt x="500" y="102"/>
                      <a:pt x="446" y="126"/>
                    </a:cubicBezTo>
                    <a:cubicBezTo>
                      <a:pt x="382" y="9"/>
                      <a:pt x="382" y="9"/>
                      <a:pt x="382" y="9"/>
                    </a:cubicBezTo>
                    <a:cubicBezTo>
                      <a:pt x="378" y="3"/>
                      <a:pt x="371" y="0"/>
                      <a:pt x="365" y="4"/>
                    </a:cubicBezTo>
                    <a:cubicBezTo>
                      <a:pt x="358" y="7"/>
                      <a:pt x="356" y="15"/>
                      <a:pt x="360" y="21"/>
                    </a:cubicBezTo>
                    <a:cubicBezTo>
                      <a:pt x="423" y="137"/>
                      <a:pt x="423" y="137"/>
                      <a:pt x="423" y="137"/>
                    </a:cubicBezTo>
                    <a:cubicBezTo>
                      <a:pt x="298" y="201"/>
                      <a:pt x="214" y="324"/>
                      <a:pt x="214" y="464"/>
                    </a:cubicBezTo>
                    <a:cubicBezTo>
                      <a:pt x="1033" y="464"/>
                      <a:pt x="1033" y="464"/>
                      <a:pt x="1033" y="464"/>
                    </a:cubicBezTo>
                    <a:cubicBezTo>
                      <a:pt x="1033" y="323"/>
                      <a:pt x="949" y="201"/>
                      <a:pt x="825" y="137"/>
                    </a:cubicBezTo>
                    <a:moveTo>
                      <a:pt x="437" y="316"/>
                    </a:moveTo>
                    <a:cubicBezTo>
                      <a:pt x="419" y="316"/>
                      <a:pt x="403" y="300"/>
                      <a:pt x="403" y="281"/>
                    </a:cubicBezTo>
                    <a:cubicBezTo>
                      <a:pt x="403" y="263"/>
                      <a:pt x="419" y="247"/>
                      <a:pt x="437" y="247"/>
                    </a:cubicBezTo>
                    <a:cubicBezTo>
                      <a:pt x="456" y="247"/>
                      <a:pt x="472" y="263"/>
                      <a:pt x="472" y="281"/>
                    </a:cubicBezTo>
                    <a:cubicBezTo>
                      <a:pt x="472" y="300"/>
                      <a:pt x="456" y="316"/>
                      <a:pt x="437" y="316"/>
                    </a:cubicBezTo>
                    <a:moveTo>
                      <a:pt x="810" y="316"/>
                    </a:moveTo>
                    <a:cubicBezTo>
                      <a:pt x="791" y="316"/>
                      <a:pt x="776" y="300"/>
                      <a:pt x="776" y="281"/>
                    </a:cubicBezTo>
                    <a:cubicBezTo>
                      <a:pt x="776" y="263"/>
                      <a:pt x="791" y="247"/>
                      <a:pt x="810" y="247"/>
                    </a:cubicBezTo>
                    <a:cubicBezTo>
                      <a:pt x="829" y="247"/>
                      <a:pt x="845" y="263"/>
                      <a:pt x="845" y="281"/>
                    </a:cubicBezTo>
                    <a:cubicBezTo>
                      <a:pt x="845" y="300"/>
                      <a:pt x="829" y="316"/>
                      <a:pt x="810" y="316"/>
                    </a:cubicBezTo>
                    <a:moveTo>
                      <a:pt x="217" y="496"/>
                    </a:moveTo>
                    <a:cubicBezTo>
                      <a:pt x="218" y="1086"/>
                      <a:pt x="218" y="1086"/>
                      <a:pt x="218" y="1086"/>
                    </a:cubicBezTo>
                    <a:cubicBezTo>
                      <a:pt x="218" y="1140"/>
                      <a:pt x="261" y="1183"/>
                      <a:pt x="315" y="1183"/>
                    </a:cubicBezTo>
                    <a:cubicBezTo>
                      <a:pt x="381" y="1183"/>
                      <a:pt x="381" y="1183"/>
                      <a:pt x="381" y="1183"/>
                    </a:cubicBezTo>
                    <a:cubicBezTo>
                      <a:pt x="381" y="1385"/>
                      <a:pt x="381" y="1385"/>
                      <a:pt x="381" y="1385"/>
                    </a:cubicBezTo>
                    <a:cubicBezTo>
                      <a:pt x="381" y="1435"/>
                      <a:pt x="422" y="1476"/>
                      <a:pt x="472" y="1476"/>
                    </a:cubicBezTo>
                    <a:cubicBezTo>
                      <a:pt x="522" y="1476"/>
                      <a:pt x="563" y="1435"/>
                      <a:pt x="563" y="1385"/>
                    </a:cubicBezTo>
                    <a:cubicBezTo>
                      <a:pt x="563" y="1183"/>
                      <a:pt x="563" y="1183"/>
                      <a:pt x="563" y="1183"/>
                    </a:cubicBezTo>
                    <a:cubicBezTo>
                      <a:pt x="685" y="1183"/>
                      <a:pt x="685" y="1183"/>
                      <a:pt x="685" y="1183"/>
                    </a:cubicBezTo>
                    <a:cubicBezTo>
                      <a:pt x="685" y="1385"/>
                      <a:pt x="685" y="1385"/>
                      <a:pt x="685" y="1385"/>
                    </a:cubicBezTo>
                    <a:cubicBezTo>
                      <a:pt x="685" y="1435"/>
                      <a:pt x="726" y="1476"/>
                      <a:pt x="776" y="1476"/>
                    </a:cubicBezTo>
                    <a:cubicBezTo>
                      <a:pt x="827" y="1476"/>
                      <a:pt x="867" y="1435"/>
                      <a:pt x="867" y="1385"/>
                    </a:cubicBezTo>
                    <a:cubicBezTo>
                      <a:pt x="867" y="1183"/>
                      <a:pt x="867" y="1183"/>
                      <a:pt x="867" y="1183"/>
                    </a:cubicBezTo>
                    <a:cubicBezTo>
                      <a:pt x="934" y="1183"/>
                      <a:pt x="934" y="1183"/>
                      <a:pt x="934" y="1183"/>
                    </a:cubicBezTo>
                    <a:cubicBezTo>
                      <a:pt x="987" y="1183"/>
                      <a:pt x="1031" y="1140"/>
                      <a:pt x="1031" y="1086"/>
                    </a:cubicBezTo>
                    <a:cubicBezTo>
                      <a:pt x="1031" y="496"/>
                      <a:pt x="1031" y="496"/>
                      <a:pt x="1031" y="496"/>
                    </a:cubicBezTo>
                    <a:lnTo>
                      <a:pt x="217" y="496"/>
                    </a:lnTo>
                    <a:close/>
                    <a:moveTo>
                      <a:pt x="1248" y="569"/>
                    </a:moveTo>
                    <a:cubicBezTo>
                      <a:pt x="1248" y="519"/>
                      <a:pt x="1207" y="479"/>
                      <a:pt x="1157" y="479"/>
                    </a:cubicBezTo>
                    <a:cubicBezTo>
                      <a:pt x="1106" y="479"/>
                      <a:pt x="1066" y="519"/>
                      <a:pt x="1066" y="570"/>
                    </a:cubicBezTo>
                    <a:cubicBezTo>
                      <a:pt x="1066" y="950"/>
                      <a:pt x="1066" y="950"/>
                      <a:pt x="1066" y="950"/>
                    </a:cubicBezTo>
                    <a:cubicBezTo>
                      <a:pt x="1066" y="1001"/>
                      <a:pt x="1106" y="1041"/>
                      <a:pt x="1157" y="1041"/>
                    </a:cubicBezTo>
                    <a:cubicBezTo>
                      <a:pt x="1207" y="1041"/>
                      <a:pt x="1248" y="1001"/>
                      <a:pt x="1248" y="950"/>
                    </a:cubicBezTo>
                    <a:lnTo>
                      <a:pt x="1248" y="569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endParaRPr>
              </a:p>
            </p:txBody>
          </p:sp>
        </p:grp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E8498EDA-D6B8-5483-8BE5-806A5F1AD33A}"/>
              </a:ext>
            </a:extLst>
          </p:cNvPr>
          <p:cNvSpPr txBox="1"/>
          <p:nvPr/>
        </p:nvSpPr>
        <p:spPr>
          <a:xfrm>
            <a:off x="588263" y="2242365"/>
            <a:ext cx="11018520" cy="51565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85000">
                <a:srgbClr val="3803DB"/>
              </a:gs>
              <a:gs pos="0">
                <a:srgbClr val="C03BC4"/>
              </a:gs>
            </a:gsLst>
            <a:path path="circle">
              <a:fillToRect l="100000" t="100000"/>
            </a:path>
            <a:tileRect r="-100000" b="-100000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>
            <a:outerShdw blurRad="63500" dist="127000" dir="2700000" algn="tl" rotWithShape="0">
              <a:srgbClr val="454142">
                <a:alpha val="20000"/>
              </a:srgbClr>
            </a:outerShdw>
          </a:effectLst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R="0" lvl="0" indent="0" algn="ctr" defTabSz="914367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kumimoji="0" sz="1400" b="1" i="0" u="none" strike="noStrike" kern="0" cap="none" spc="0" normalizeH="0" baseline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Single project system, single codebase</a:t>
            </a:r>
          </a:p>
        </p:txBody>
      </p:sp>
    </p:spTree>
    <p:extLst>
      <p:ext uri="{BB962C8B-B14F-4D97-AF65-F5344CB8AC3E}">
        <p14:creationId xmlns:p14="http://schemas.microsoft.com/office/powerpoint/2010/main" val="25136314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52" grpId="0" animBg="1"/>
      <p:bldP spid="52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C1983C7A-D2F2-7955-2289-B0E58F17839C}"/>
              </a:ext>
            </a:extLst>
          </p:cNvPr>
          <p:cNvGrpSpPr/>
          <p:nvPr/>
        </p:nvGrpSpPr>
        <p:grpSpPr>
          <a:xfrm>
            <a:off x="6067992" y="1805223"/>
            <a:ext cx="3481389" cy="2004764"/>
            <a:chOff x="6067992" y="1805223"/>
            <a:chExt cx="3481389" cy="20047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C3356ED-FAE2-B865-EF42-CE375701608F}"/>
                </a:ext>
              </a:extLst>
            </p:cNvPr>
            <p:cNvSpPr txBox="1"/>
            <p:nvPr/>
          </p:nvSpPr>
          <p:spPr>
            <a:xfrm>
              <a:off x="6067992" y="1805223"/>
              <a:ext cx="3481389" cy="2004764"/>
            </a:xfrm>
            <a:prstGeom prst="roundRect">
              <a:avLst>
                <a:gd name="adj" fmla="val 9240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45720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 Quality</a:t>
              </a:r>
            </a:p>
          </p:txBody>
        </p:sp>
        <p:sp>
          <p:nvSpPr>
            <p:cNvPr id="23" name="Graphic 9">
              <a:extLst>
                <a:ext uri="{FF2B5EF4-FFF2-40B4-BE49-F238E27FC236}">
                  <a16:creationId xmlns:a16="http://schemas.microsoft.com/office/drawing/2014/main" id="{00EEBAA1-89FB-05AD-73EF-F1AB8A13BDD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548068" y="2292240"/>
              <a:ext cx="521237" cy="548640"/>
            </a:xfrm>
            <a:custGeom>
              <a:avLst/>
              <a:gdLst>
                <a:gd name="connsiteX0" fmla="*/ 419096 w 579144"/>
                <a:gd name="connsiteY0" fmla="*/ 0 h 609591"/>
                <a:gd name="connsiteX1" fmla="*/ 557900 w 579144"/>
                <a:gd name="connsiteY1" fmla="*/ 0 h 609591"/>
                <a:gd name="connsiteX2" fmla="*/ 560948 w 579144"/>
                <a:gd name="connsiteY2" fmla="*/ 427 h 609591"/>
                <a:gd name="connsiteX3" fmla="*/ 563966 w 579144"/>
                <a:gd name="connsiteY3" fmla="*/ 1280 h 609591"/>
                <a:gd name="connsiteX4" fmla="*/ 565795 w 579144"/>
                <a:gd name="connsiteY4" fmla="*/ 2073 h 609591"/>
                <a:gd name="connsiteX5" fmla="*/ 572470 w 579144"/>
                <a:gd name="connsiteY5" fmla="*/ 6645 h 609591"/>
                <a:gd name="connsiteX6" fmla="*/ 573689 w 579144"/>
                <a:gd name="connsiteY6" fmla="*/ 7986 h 609591"/>
                <a:gd name="connsiteX7" fmla="*/ 575030 w 579144"/>
                <a:gd name="connsiteY7" fmla="*/ 9723 h 609591"/>
                <a:gd name="connsiteX8" fmla="*/ 576676 w 579144"/>
                <a:gd name="connsiteY8" fmla="*/ 12466 h 609591"/>
                <a:gd name="connsiteX9" fmla="*/ 577864 w 579144"/>
                <a:gd name="connsiteY9" fmla="*/ 15209 h 609591"/>
                <a:gd name="connsiteX10" fmla="*/ 578444 w 579144"/>
                <a:gd name="connsiteY10" fmla="*/ 17160 h 609591"/>
                <a:gd name="connsiteX11" fmla="*/ 578870 w 579144"/>
                <a:gd name="connsiteY11" fmla="*/ 19111 h 609591"/>
                <a:gd name="connsiteX12" fmla="*/ 579145 w 579144"/>
                <a:gd name="connsiteY12" fmla="*/ 22006 h 609591"/>
                <a:gd name="connsiteX13" fmla="*/ 579145 w 579144"/>
                <a:gd name="connsiteY13" fmla="*/ 160140 h 609591"/>
                <a:gd name="connsiteX14" fmla="*/ 556279 w 579144"/>
                <a:gd name="connsiteY14" fmla="*/ 182992 h 609591"/>
                <a:gd name="connsiteX15" fmla="*/ 533639 w 579144"/>
                <a:gd name="connsiteY15" fmla="*/ 163249 h 609591"/>
                <a:gd name="connsiteX16" fmla="*/ 533425 w 579144"/>
                <a:gd name="connsiteY16" fmla="*/ 160140 h 609591"/>
                <a:gd name="connsiteX17" fmla="*/ 533425 w 579144"/>
                <a:gd name="connsiteY17" fmla="*/ 77997 h 609591"/>
                <a:gd name="connsiteX18" fmla="*/ 337137 w 579144"/>
                <a:gd name="connsiteY18" fmla="*/ 274286 h 609591"/>
                <a:gd name="connsiteX19" fmla="*/ 307389 w 579144"/>
                <a:gd name="connsiteY19" fmla="*/ 276511 h 609591"/>
                <a:gd name="connsiteX20" fmla="*/ 304828 w 579144"/>
                <a:gd name="connsiteY20" fmla="*/ 274316 h 609591"/>
                <a:gd name="connsiteX21" fmla="*/ 212475 w 579144"/>
                <a:gd name="connsiteY21" fmla="*/ 185621 h 609591"/>
                <a:gd name="connsiteX22" fmla="*/ 39046 w 579144"/>
                <a:gd name="connsiteY22" fmla="*/ 359019 h 609591"/>
                <a:gd name="connsiteX23" fmla="*/ 6718 w 579144"/>
                <a:gd name="connsiteY23" fmla="*/ 359065 h 609591"/>
                <a:gd name="connsiteX24" fmla="*/ 4513 w 579144"/>
                <a:gd name="connsiteY24" fmla="*/ 329240 h 609591"/>
                <a:gd name="connsiteX25" fmla="*/ 6738 w 579144"/>
                <a:gd name="connsiteY25" fmla="*/ 326680 h 609591"/>
                <a:gd name="connsiteX26" fmla="*/ 196321 w 579144"/>
                <a:gd name="connsiteY26" fmla="*/ 137097 h 609591"/>
                <a:gd name="connsiteX27" fmla="*/ 226069 w 579144"/>
                <a:gd name="connsiteY27" fmla="*/ 134903 h 609591"/>
                <a:gd name="connsiteX28" fmla="*/ 228629 w 579144"/>
                <a:gd name="connsiteY28" fmla="*/ 137097 h 609591"/>
                <a:gd name="connsiteX29" fmla="*/ 320983 w 579144"/>
                <a:gd name="connsiteY29" fmla="*/ 225793 h 609591"/>
                <a:gd name="connsiteX30" fmla="*/ 501056 w 579144"/>
                <a:gd name="connsiteY30" fmla="*/ 45719 h 609591"/>
                <a:gd name="connsiteX31" fmla="*/ 419066 w 579144"/>
                <a:gd name="connsiteY31" fmla="*/ 45719 h 609591"/>
                <a:gd name="connsiteX32" fmla="*/ 396450 w 579144"/>
                <a:gd name="connsiteY32" fmla="*/ 25969 h 609591"/>
                <a:gd name="connsiteX33" fmla="*/ 396237 w 579144"/>
                <a:gd name="connsiteY33" fmla="*/ 22860 h 609591"/>
                <a:gd name="connsiteX34" fmla="*/ 415987 w 579144"/>
                <a:gd name="connsiteY34" fmla="*/ 213 h 609591"/>
                <a:gd name="connsiteX35" fmla="*/ 419127 w 579144"/>
                <a:gd name="connsiteY35" fmla="*/ 0 h 609591"/>
                <a:gd name="connsiteX36" fmla="*/ 22892 w 579144"/>
                <a:gd name="connsiteY36" fmla="*/ 457194 h 609591"/>
                <a:gd name="connsiteX37" fmla="*/ 45752 w 579144"/>
                <a:gd name="connsiteY37" fmla="*/ 480053 h 609591"/>
                <a:gd name="connsiteX38" fmla="*/ 45752 w 579144"/>
                <a:gd name="connsiteY38" fmla="*/ 586732 h 609591"/>
                <a:gd name="connsiteX39" fmla="*/ 22892 w 579144"/>
                <a:gd name="connsiteY39" fmla="*/ 609592 h 609591"/>
                <a:gd name="connsiteX40" fmla="*/ 33 w 579144"/>
                <a:gd name="connsiteY40" fmla="*/ 586732 h 609591"/>
                <a:gd name="connsiteX41" fmla="*/ 33 w 579144"/>
                <a:gd name="connsiteY41" fmla="*/ 480053 h 609591"/>
                <a:gd name="connsiteX42" fmla="*/ 22892 w 579144"/>
                <a:gd name="connsiteY42" fmla="*/ 457194 h 609591"/>
                <a:gd name="connsiteX43" fmla="*/ 198150 w 579144"/>
                <a:gd name="connsiteY43" fmla="*/ 358135 h 609591"/>
                <a:gd name="connsiteX44" fmla="*/ 175290 w 579144"/>
                <a:gd name="connsiteY44" fmla="*/ 335275 h 609591"/>
                <a:gd name="connsiteX45" fmla="*/ 152430 w 579144"/>
                <a:gd name="connsiteY45" fmla="*/ 358135 h 609591"/>
                <a:gd name="connsiteX46" fmla="*/ 152430 w 579144"/>
                <a:gd name="connsiteY46" fmla="*/ 586732 h 609591"/>
                <a:gd name="connsiteX47" fmla="*/ 175290 w 579144"/>
                <a:gd name="connsiteY47" fmla="*/ 609592 h 609591"/>
                <a:gd name="connsiteX48" fmla="*/ 198150 w 579144"/>
                <a:gd name="connsiteY48" fmla="*/ 586732 h 609591"/>
                <a:gd name="connsiteX49" fmla="*/ 198150 w 579144"/>
                <a:gd name="connsiteY49" fmla="*/ 358135 h 609591"/>
                <a:gd name="connsiteX50" fmla="*/ 327688 w 579144"/>
                <a:gd name="connsiteY50" fmla="*/ 396235 h 609591"/>
                <a:gd name="connsiteX51" fmla="*/ 350548 w 579144"/>
                <a:gd name="connsiteY51" fmla="*/ 419094 h 609591"/>
                <a:gd name="connsiteX52" fmla="*/ 350548 w 579144"/>
                <a:gd name="connsiteY52" fmla="*/ 586732 h 609591"/>
                <a:gd name="connsiteX53" fmla="*/ 327688 w 579144"/>
                <a:gd name="connsiteY53" fmla="*/ 609592 h 609591"/>
                <a:gd name="connsiteX54" fmla="*/ 304828 w 579144"/>
                <a:gd name="connsiteY54" fmla="*/ 586732 h 609591"/>
                <a:gd name="connsiteX55" fmla="*/ 304828 w 579144"/>
                <a:gd name="connsiteY55" fmla="*/ 419094 h 609591"/>
                <a:gd name="connsiteX56" fmla="*/ 327688 w 579144"/>
                <a:gd name="connsiteY56" fmla="*/ 396235 h 609591"/>
                <a:gd name="connsiteX57" fmla="*/ 502946 w 579144"/>
                <a:gd name="connsiteY57" fmla="*/ 266696 h 609591"/>
                <a:gd name="connsiteX58" fmla="*/ 480086 w 579144"/>
                <a:gd name="connsiteY58" fmla="*/ 243837 h 609591"/>
                <a:gd name="connsiteX59" fmla="*/ 457226 w 579144"/>
                <a:gd name="connsiteY59" fmla="*/ 266696 h 609591"/>
                <a:gd name="connsiteX60" fmla="*/ 457226 w 579144"/>
                <a:gd name="connsiteY60" fmla="*/ 586732 h 609591"/>
                <a:gd name="connsiteX61" fmla="*/ 480086 w 579144"/>
                <a:gd name="connsiteY61" fmla="*/ 609592 h 609591"/>
                <a:gd name="connsiteX62" fmla="*/ 502946 w 579144"/>
                <a:gd name="connsiteY62" fmla="*/ 586732 h 609591"/>
                <a:gd name="connsiteX63" fmla="*/ 502946 w 579144"/>
                <a:gd name="connsiteY63" fmla="*/ 266696 h 609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579144" h="609591">
                  <a:moveTo>
                    <a:pt x="419096" y="0"/>
                  </a:moveTo>
                  <a:lnTo>
                    <a:pt x="557900" y="0"/>
                  </a:lnTo>
                  <a:lnTo>
                    <a:pt x="560948" y="427"/>
                  </a:lnTo>
                  <a:lnTo>
                    <a:pt x="563966" y="1280"/>
                  </a:lnTo>
                  <a:lnTo>
                    <a:pt x="565795" y="2073"/>
                  </a:lnTo>
                  <a:cubicBezTo>
                    <a:pt x="568233" y="3109"/>
                    <a:pt x="570458" y="4663"/>
                    <a:pt x="572470" y="6645"/>
                  </a:cubicBezTo>
                  <a:lnTo>
                    <a:pt x="573689" y="7986"/>
                  </a:lnTo>
                  <a:lnTo>
                    <a:pt x="575030" y="9723"/>
                  </a:lnTo>
                  <a:lnTo>
                    <a:pt x="576676" y="12466"/>
                  </a:lnTo>
                  <a:lnTo>
                    <a:pt x="577864" y="15209"/>
                  </a:lnTo>
                  <a:lnTo>
                    <a:pt x="578444" y="17160"/>
                  </a:lnTo>
                  <a:lnTo>
                    <a:pt x="578870" y="19111"/>
                  </a:lnTo>
                  <a:lnTo>
                    <a:pt x="579145" y="22006"/>
                  </a:lnTo>
                  <a:lnTo>
                    <a:pt x="579145" y="160140"/>
                  </a:lnTo>
                  <a:cubicBezTo>
                    <a:pt x="579142" y="172765"/>
                    <a:pt x="568903" y="182996"/>
                    <a:pt x="556279" y="182992"/>
                  </a:cubicBezTo>
                  <a:cubicBezTo>
                    <a:pt x="544858" y="182989"/>
                    <a:pt x="535196" y="174561"/>
                    <a:pt x="533639" y="163249"/>
                  </a:cubicBezTo>
                  <a:lnTo>
                    <a:pt x="533425" y="160140"/>
                  </a:lnTo>
                  <a:lnTo>
                    <a:pt x="533425" y="77997"/>
                  </a:lnTo>
                  <a:lnTo>
                    <a:pt x="337137" y="274286"/>
                  </a:lnTo>
                  <a:cubicBezTo>
                    <a:pt x="329139" y="282287"/>
                    <a:pt x="316490" y="283232"/>
                    <a:pt x="307389" y="276511"/>
                  </a:cubicBezTo>
                  <a:lnTo>
                    <a:pt x="304828" y="274316"/>
                  </a:lnTo>
                  <a:lnTo>
                    <a:pt x="212475" y="185621"/>
                  </a:lnTo>
                  <a:lnTo>
                    <a:pt x="39046" y="359019"/>
                  </a:lnTo>
                  <a:cubicBezTo>
                    <a:pt x="30131" y="367959"/>
                    <a:pt x="15658" y="367977"/>
                    <a:pt x="6718" y="359065"/>
                  </a:cubicBezTo>
                  <a:cubicBezTo>
                    <a:pt x="-1319" y="351049"/>
                    <a:pt x="-2258" y="338351"/>
                    <a:pt x="4513" y="329240"/>
                  </a:cubicBezTo>
                  <a:lnTo>
                    <a:pt x="6738" y="326680"/>
                  </a:lnTo>
                  <a:lnTo>
                    <a:pt x="196321" y="137097"/>
                  </a:lnTo>
                  <a:cubicBezTo>
                    <a:pt x="204328" y="129106"/>
                    <a:pt x="216977" y="128172"/>
                    <a:pt x="226069" y="134903"/>
                  </a:cubicBezTo>
                  <a:lnTo>
                    <a:pt x="228629" y="137097"/>
                  </a:lnTo>
                  <a:lnTo>
                    <a:pt x="320983" y="225793"/>
                  </a:lnTo>
                  <a:lnTo>
                    <a:pt x="501056" y="45719"/>
                  </a:lnTo>
                  <a:lnTo>
                    <a:pt x="419066" y="45719"/>
                  </a:lnTo>
                  <a:cubicBezTo>
                    <a:pt x="407654" y="45704"/>
                    <a:pt x="398001" y="37274"/>
                    <a:pt x="396450" y="25969"/>
                  </a:cubicBezTo>
                  <a:lnTo>
                    <a:pt x="396237" y="22860"/>
                  </a:lnTo>
                  <a:cubicBezTo>
                    <a:pt x="396237" y="11436"/>
                    <a:pt x="404670" y="1767"/>
                    <a:pt x="415987" y="213"/>
                  </a:cubicBezTo>
                  <a:lnTo>
                    <a:pt x="419127" y="0"/>
                  </a:lnTo>
                  <a:close/>
                  <a:moveTo>
                    <a:pt x="22892" y="457194"/>
                  </a:moveTo>
                  <a:cubicBezTo>
                    <a:pt x="35517" y="457194"/>
                    <a:pt x="45752" y="467429"/>
                    <a:pt x="45752" y="480053"/>
                  </a:cubicBezTo>
                  <a:lnTo>
                    <a:pt x="45752" y="586732"/>
                  </a:lnTo>
                  <a:cubicBezTo>
                    <a:pt x="45752" y="599357"/>
                    <a:pt x="35517" y="609592"/>
                    <a:pt x="22892" y="609592"/>
                  </a:cubicBezTo>
                  <a:cubicBezTo>
                    <a:pt x="10267" y="609592"/>
                    <a:pt x="33" y="599357"/>
                    <a:pt x="33" y="586732"/>
                  </a:cubicBezTo>
                  <a:lnTo>
                    <a:pt x="33" y="480053"/>
                  </a:lnTo>
                  <a:cubicBezTo>
                    <a:pt x="33" y="467429"/>
                    <a:pt x="10267" y="457194"/>
                    <a:pt x="22892" y="457194"/>
                  </a:cubicBezTo>
                  <a:close/>
                  <a:moveTo>
                    <a:pt x="198150" y="358135"/>
                  </a:moveTo>
                  <a:cubicBezTo>
                    <a:pt x="198150" y="345510"/>
                    <a:pt x="187915" y="335275"/>
                    <a:pt x="175290" y="335275"/>
                  </a:cubicBezTo>
                  <a:cubicBezTo>
                    <a:pt x="162665" y="335275"/>
                    <a:pt x="152430" y="345510"/>
                    <a:pt x="152430" y="358135"/>
                  </a:cubicBezTo>
                  <a:lnTo>
                    <a:pt x="152430" y="586732"/>
                  </a:lnTo>
                  <a:cubicBezTo>
                    <a:pt x="152430" y="599357"/>
                    <a:pt x="162665" y="609592"/>
                    <a:pt x="175290" y="609592"/>
                  </a:cubicBezTo>
                  <a:cubicBezTo>
                    <a:pt x="187915" y="609592"/>
                    <a:pt x="198150" y="599357"/>
                    <a:pt x="198150" y="586732"/>
                  </a:cubicBezTo>
                  <a:lnTo>
                    <a:pt x="198150" y="358135"/>
                  </a:lnTo>
                  <a:close/>
                  <a:moveTo>
                    <a:pt x="327688" y="396235"/>
                  </a:moveTo>
                  <a:cubicBezTo>
                    <a:pt x="340313" y="396235"/>
                    <a:pt x="350548" y="406470"/>
                    <a:pt x="350548" y="419094"/>
                  </a:cubicBezTo>
                  <a:lnTo>
                    <a:pt x="350548" y="586732"/>
                  </a:lnTo>
                  <a:cubicBezTo>
                    <a:pt x="350548" y="599357"/>
                    <a:pt x="340313" y="609592"/>
                    <a:pt x="327688" y="609592"/>
                  </a:cubicBezTo>
                  <a:cubicBezTo>
                    <a:pt x="315063" y="609592"/>
                    <a:pt x="304828" y="599357"/>
                    <a:pt x="304828" y="586732"/>
                  </a:cubicBezTo>
                  <a:lnTo>
                    <a:pt x="304828" y="419094"/>
                  </a:lnTo>
                  <a:cubicBezTo>
                    <a:pt x="304828" y="406470"/>
                    <a:pt x="315063" y="396235"/>
                    <a:pt x="327688" y="396235"/>
                  </a:cubicBezTo>
                  <a:close/>
                  <a:moveTo>
                    <a:pt x="502946" y="266696"/>
                  </a:moveTo>
                  <a:cubicBezTo>
                    <a:pt x="502946" y="254072"/>
                    <a:pt x="492711" y="243837"/>
                    <a:pt x="480086" y="243837"/>
                  </a:cubicBezTo>
                  <a:cubicBezTo>
                    <a:pt x="467461" y="243837"/>
                    <a:pt x="457226" y="254072"/>
                    <a:pt x="457226" y="266696"/>
                  </a:cubicBezTo>
                  <a:lnTo>
                    <a:pt x="457226" y="586732"/>
                  </a:lnTo>
                  <a:cubicBezTo>
                    <a:pt x="457226" y="599357"/>
                    <a:pt x="467461" y="609592"/>
                    <a:pt x="480086" y="609592"/>
                  </a:cubicBezTo>
                  <a:cubicBezTo>
                    <a:pt x="492711" y="609592"/>
                    <a:pt x="502946" y="599357"/>
                    <a:pt x="502946" y="586732"/>
                  </a:cubicBezTo>
                  <a:lnTo>
                    <a:pt x="502946" y="266696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C79F77-C08E-36E0-430D-52B6773069DB}"/>
              </a:ext>
            </a:extLst>
          </p:cNvPr>
          <p:cNvGrpSpPr/>
          <p:nvPr/>
        </p:nvGrpSpPr>
        <p:grpSpPr>
          <a:xfrm>
            <a:off x="2296886" y="1805223"/>
            <a:ext cx="3481389" cy="2004764"/>
            <a:chOff x="2296886" y="1805223"/>
            <a:chExt cx="3481389" cy="2004764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337A8C2B-A5A2-5540-0C62-260D731AC7FC}"/>
                </a:ext>
              </a:extLst>
            </p:cNvPr>
            <p:cNvSpPr txBox="1"/>
            <p:nvPr/>
          </p:nvSpPr>
          <p:spPr>
            <a:xfrm>
              <a:off x="2296886" y="1805223"/>
              <a:ext cx="3481389" cy="2004764"/>
            </a:xfrm>
            <a:prstGeom prst="roundRect">
              <a:avLst>
                <a:gd name="adj" fmla="val 8098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45720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Performance</a:t>
              </a:r>
            </a:p>
          </p:txBody>
        </p:sp>
        <p:sp>
          <p:nvSpPr>
            <p:cNvPr id="22" name="Graphic 13">
              <a:extLst>
                <a:ext uri="{FF2B5EF4-FFF2-40B4-BE49-F238E27FC236}">
                  <a16:creationId xmlns:a16="http://schemas.microsoft.com/office/drawing/2014/main" id="{8EB350CE-A9C3-F486-44F2-6CFBE9B82B4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717540" y="2292240"/>
              <a:ext cx="640080" cy="437242"/>
            </a:xfrm>
            <a:custGeom>
              <a:avLst/>
              <a:gdLst>
                <a:gd name="connsiteX0" fmla="*/ 276145 w 686043"/>
                <a:gd name="connsiteY0" fmla="*/ 355824 h 468640"/>
                <a:gd name="connsiteX1" fmla="*/ 490663 w 686043"/>
                <a:gd name="connsiteY1" fmla="*/ 65216 h 468640"/>
                <a:gd name="connsiteX2" fmla="*/ 523928 w 686043"/>
                <a:gd name="connsiteY2" fmla="*/ 60104 h 468640"/>
                <a:gd name="connsiteX3" fmla="*/ 533012 w 686043"/>
                <a:gd name="connsiteY3" fmla="*/ 84761 h 468640"/>
                <a:gd name="connsiteX4" fmla="*/ 531983 w 686043"/>
                <a:gd name="connsiteY4" fmla="*/ 88122 h 468640"/>
                <a:gd name="connsiteX5" fmla="*/ 399281 w 686043"/>
                <a:gd name="connsiteY5" fmla="*/ 424129 h 468640"/>
                <a:gd name="connsiteX6" fmla="*/ 306941 w 686043"/>
                <a:gd name="connsiteY6" fmla="*/ 463494 h 468640"/>
                <a:gd name="connsiteX7" fmla="*/ 267575 w 686043"/>
                <a:gd name="connsiteY7" fmla="*/ 371151 h 468640"/>
                <a:gd name="connsiteX8" fmla="*/ 271139 w 686043"/>
                <a:gd name="connsiteY8" fmla="*/ 363608 h 468640"/>
                <a:gd name="connsiteX9" fmla="*/ 273505 w 686043"/>
                <a:gd name="connsiteY9" fmla="*/ 359630 h 468640"/>
                <a:gd name="connsiteX10" fmla="*/ 276111 w 686043"/>
                <a:gd name="connsiteY10" fmla="*/ 355858 h 468640"/>
                <a:gd name="connsiteX11" fmla="*/ 490663 w 686043"/>
                <a:gd name="connsiteY11" fmla="*/ 65216 h 468640"/>
                <a:gd name="connsiteX12" fmla="*/ 276111 w 686043"/>
                <a:gd name="connsiteY12" fmla="*/ 355858 h 468640"/>
                <a:gd name="connsiteX13" fmla="*/ 406447 w 686043"/>
                <a:gd name="connsiteY13" fmla="*/ 265915 h 468640"/>
                <a:gd name="connsiteX14" fmla="*/ 317499 w 686043"/>
                <a:gd name="connsiteY14" fmla="*/ 386410 h 468640"/>
                <a:gd name="connsiteX15" fmla="*/ 316127 w 686043"/>
                <a:gd name="connsiteY15" fmla="*/ 388536 h 468640"/>
                <a:gd name="connsiteX16" fmla="*/ 323695 w 686043"/>
                <a:gd name="connsiteY16" fmla="*/ 415121 h 468640"/>
                <a:gd name="connsiteX17" fmla="*/ 323740 w 686043"/>
                <a:gd name="connsiteY17" fmla="*/ 415145 h 468640"/>
                <a:gd name="connsiteX18" fmla="*/ 326037 w 686043"/>
                <a:gd name="connsiteY18" fmla="*/ 416243 h 468640"/>
                <a:gd name="connsiteX19" fmla="*/ 350040 w 686043"/>
                <a:gd name="connsiteY19" fmla="*/ 408082 h 468640"/>
                <a:gd name="connsiteX20" fmla="*/ 351412 w 686043"/>
                <a:gd name="connsiteY20" fmla="*/ 405236 h 468640"/>
                <a:gd name="connsiteX21" fmla="*/ 406447 w 686043"/>
                <a:gd name="connsiteY21" fmla="*/ 265915 h 468640"/>
                <a:gd name="connsiteX22" fmla="*/ 569668 w 686043"/>
                <a:gd name="connsiteY22" fmla="*/ 81298 h 468640"/>
                <a:gd name="connsiteX23" fmla="*/ 639002 w 686043"/>
                <a:gd name="connsiteY23" fmla="*/ 155776 h 468640"/>
                <a:gd name="connsiteX24" fmla="*/ 684265 w 686043"/>
                <a:gd name="connsiteY24" fmla="*/ 238003 h 468640"/>
                <a:gd name="connsiteX25" fmla="*/ 669692 w 686043"/>
                <a:gd name="connsiteY25" fmla="*/ 271333 h 468640"/>
                <a:gd name="connsiteX26" fmla="*/ 636362 w 686043"/>
                <a:gd name="connsiteY26" fmla="*/ 256760 h 468640"/>
                <a:gd name="connsiteX27" fmla="*/ 623400 w 686043"/>
                <a:gd name="connsiteY27" fmla="*/ 228916 h 468640"/>
                <a:gd name="connsiteX28" fmla="*/ 553106 w 686043"/>
                <a:gd name="connsiteY28" fmla="*/ 269482 h 468640"/>
                <a:gd name="connsiteX29" fmla="*/ 518023 w 686043"/>
                <a:gd name="connsiteY29" fmla="*/ 259894 h 468640"/>
                <a:gd name="connsiteX30" fmla="*/ 524508 w 686043"/>
                <a:gd name="connsiteY30" fmla="*/ 226893 h 468640"/>
                <a:gd name="connsiteX31" fmla="*/ 527422 w 686043"/>
                <a:gd name="connsiteY31" fmla="*/ 224939 h 468640"/>
                <a:gd name="connsiteX32" fmla="*/ 596620 w 686043"/>
                <a:gd name="connsiteY32" fmla="*/ 184957 h 468640"/>
                <a:gd name="connsiteX33" fmla="*/ 588733 w 686043"/>
                <a:gd name="connsiteY33" fmla="*/ 174190 h 468640"/>
                <a:gd name="connsiteX34" fmla="*/ 552454 w 686043"/>
                <a:gd name="connsiteY34" fmla="*/ 134413 h 468640"/>
                <a:gd name="connsiteX35" fmla="*/ 565484 w 686043"/>
                <a:gd name="connsiteY35" fmla="*/ 101358 h 468640"/>
                <a:gd name="connsiteX36" fmla="*/ 568467 w 686043"/>
                <a:gd name="connsiteY36" fmla="*/ 91345 h 468640"/>
                <a:gd name="connsiteX37" fmla="*/ 569290 w 686043"/>
                <a:gd name="connsiteY37" fmla="*/ 86304 h 468640"/>
                <a:gd name="connsiteX38" fmla="*/ 569633 w 686043"/>
                <a:gd name="connsiteY38" fmla="*/ 81298 h 468640"/>
                <a:gd name="connsiteX39" fmla="*/ 479485 w 686043"/>
                <a:gd name="connsiteY39" fmla="*/ 27771 h 468640"/>
                <a:gd name="connsiteX40" fmla="*/ 465563 w 686043"/>
                <a:gd name="connsiteY40" fmla="*/ 39018 h 468640"/>
                <a:gd name="connsiteX41" fmla="*/ 461654 w 686043"/>
                <a:gd name="connsiteY41" fmla="*/ 43819 h 468640"/>
                <a:gd name="connsiteX42" fmla="*/ 443137 w 686043"/>
                <a:gd name="connsiteY42" fmla="*/ 68954 h 468640"/>
                <a:gd name="connsiteX43" fmla="*/ 368728 w 686043"/>
                <a:gd name="connsiteY43" fmla="*/ 52837 h 468640"/>
                <a:gd name="connsiteX44" fmla="*/ 368728 w 686043"/>
                <a:gd name="connsiteY44" fmla="*/ 144460 h 468640"/>
                <a:gd name="connsiteX45" fmla="*/ 343004 w 686043"/>
                <a:gd name="connsiteY45" fmla="*/ 170171 h 468640"/>
                <a:gd name="connsiteX46" fmla="*/ 317533 w 686043"/>
                <a:gd name="connsiteY46" fmla="*/ 147958 h 468640"/>
                <a:gd name="connsiteX47" fmla="*/ 317293 w 686043"/>
                <a:gd name="connsiteY47" fmla="*/ 144460 h 468640"/>
                <a:gd name="connsiteX48" fmla="*/ 317293 w 686043"/>
                <a:gd name="connsiteY48" fmla="*/ 52220 h 468640"/>
                <a:gd name="connsiteX49" fmla="*/ 159834 w 686043"/>
                <a:gd name="connsiteY49" fmla="*/ 108250 h 468640"/>
                <a:gd name="connsiteX50" fmla="*/ 87173 w 686043"/>
                <a:gd name="connsiteY50" fmla="*/ 183859 h 468640"/>
                <a:gd name="connsiteX51" fmla="*/ 158565 w 686043"/>
                <a:gd name="connsiteY51" fmla="*/ 225076 h 468640"/>
                <a:gd name="connsiteX52" fmla="*/ 167954 w 686043"/>
                <a:gd name="connsiteY52" fmla="*/ 260213 h 468640"/>
                <a:gd name="connsiteX53" fmla="*/ 136002 w 686043"/>
                <a:gd name="connsiteY53" fmla="*/ 271162 h 468640"/>
                <a:gd name="connsiteX54" fmla="*/ 132847 w 686043"/>
                <a:gd name="connsiteY54" fmla="*/ 269619 h 468640"/>
                <a:gd name="connsiteX55" fmla="*/ 61730 w 686043"/>
                <a:gd name="connsiteY55" fmla="*/ 228574 h 468640"/>
                <a:gd name="connsiteX56" fmla="*/ 49523 w 686043"/>
                <a:gd name="connsiteY56" fmla="*/ 256726 h 468640"/>
                <a:gd name="connsiteX57" fmla="*/ 15977 w 686043"/>
                <a:gd name="connsiteY57" fmla="*/ 270778 h 468640"/>
                <a:gd name="connsiteX58" fmla="*/ 1585 w 686043"/>
                <a:gd name="connsiteY58" fmla="*/ 238106 h 468640"/>
                <a:gd name="connsiteX59" fmla="*/ 130310 w 686043"/>
                <a:gd name="connsiteY59" fmla="*/ 66108 h 468640"/>
                <a:gd name="connsiteX60" fmla="*/ 479485 w 686043"/>
                <a:gd name="connsiteY60" fmla="*/ 27806 h 468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</a:cxnLst>
              <a:rect l="l" t="t" r="r" b="b"/>
              <a:pathLst>
                <a:path w="686043" h="468640">
                  <a:moveTo>
                    <a:pt x="276145" y="355824"/>
                  </a:moveTo>
                  <a:lnTo>
                    <a:pt x="490663" y="65216"/>
                  </a:lnTo>
                  <a:cubicBezTo>
                    <a:pt x="498437" y="54619"/>
                    <a:pt x="513329" y="52330"/>
                    <a:pt x="523928" y="60104"/>
                  </a:cubicBezTo>
                  <a:cubicBezTo>
                    <a:pt x="531630" y="65755"/>
                    <a:pt x="535206" y="75464"/>
                    <a:pt x="533012" y="84761"/>
                  </a:cubicBezTo>
                  <a:lnTo>
                    <a:pt x="531983" y="88122"/>
                  </a:lnTo>
                  <a:lnTo>
                    <a:pt x="399281" y="424129"/>
                  </a:lnTo>
                  <a:cubicBezTo>
                    <a:pt x="384652" y="460497"/>
                    <a:pt x="343309" y="478123"/>
                    <a:pt x="306941" y="463494"/>
                  </a:cubicBezTo>
                  <a:cubicBezTo>
                    <a:pt x="270570" y="448863"/>
                    <a:pt x="252946" y="407523"/>
                    <a:pt x="267575" y="371151"/>
                  </a:cubicBezTo>
                  <a:cubicBezTo>
                    <a:pt x="268614" y="368569"/>
                    <a:pt x="269804" y="366049"/>
                    <a:pt x="271139" y="363608"/>
                  </a:cubicBezTo>
                  <a:lnTo>
                    <a:pt x="273505" y="359630"/>
                  </a:lnTo>
                  <a:lnTo>
                    <a:pt x="276111" y="355858"/>
                  </a:lnTo>
                  <a:lnTo>
                    <a:pt x="490663" y="65216"/>
                  </a:lnTo>
                  <a:lnTo>
                    <a:pt x="276111" y="355858"/>
                  </a:lnTo>
                  <a:close/>
                  <a:moveTo>
                    <a:pt x="406447" y="265915"/>
                  </a:moveTo>
                  <a:lnTo>
                    <a:pt x="317499" y="386410"/>
                  </a:lnTo>
                  <a:lnTo>
                    <a:pt x="316127" y="388536"/>
                  </a:lnTo>
                  <a:cubicBezTo>
                    <a:pt x="310878" y="397966"/>
                    <a:pt x="314265" y="409872"/>
                    <a:pt x="323695" y="415121"/>
                  </a:cubicBezTo>
                  <a:cubicBezTo>
                    <a:pt x="323712" y="415128"/>
                    <a:pt x="323726" y="415139"/>
                    <a:pt x="323740" y="415145"/>
                  </a:cubicBezTo>
                  <a:lnTo>
                    <a:pt x="326037" y="416243"/>
                  </a:lnTo>
                  <a:cubicBezTo>
                    <a:pt x="334956" y="419785"/>
                    <a:pt x="345126" y="416325"/>
                    <a:pt x="350040" y="408082"/>
                  </a:cubicBezTo>
                  <a:lnTo>
                    <a:pt x="351412" y="405236"/>
                  </a:lnTo>
                  <a:lnTo>
                    <a:pt x="406447" y="265915"/>
                  </a:lnTo>
                  <a:close/>
                  <a:moveTo>
                    <a:pt x="569668" y="81298"/>
                  </a:moveTo>
                  <a:cubicBezTo>
                    <a:pt x="596139" y="102770"/>
                    <a:pt x="619477" y="127839"/>
                    <a:pt x="639002" y="155776"/>
                  </a:cubicBezTo>
                  <a:cubicBezTo>
                    <a:pt x="656970" y="181459"/>
                    <a:pt x="674321" y="212560"/>
                    <a:pt x="684265" y="238003"/>
                  </a:cubicBezTo>
                  <a:cubicBezTo>
                    <a:pt x="689446" y="251232"/>
                    <a:pt x="682921" y="266155"/>
                    <a:pt x="669692" y="271333"/>
                  </a:cubicBezTo>
                  <a:cubicBezTo>
                    <a:pt x="656462" y="276511"/>
                    <a:pt x="641543" y="269989"/>
                    <a:pt x="636362" y="256760"/>
                  </a:cubicBezTo>
                  <a:cubicBezTo>
                    <a:pt x="632549" y="247251"/>
                    <a:pt x="628221" y="237955"/>
                    <a:pt x="623400" y="228916"/>
                  </a:cubicBezTo>
                  <a:lnTo>
                    <a:pt x="553106" y="269482"/>
                  </a:lnTo>
                  <a:cubicBezTo>
                    <a:pt x="540771" y="276521"/>
                    <a:pt x="525063" y="272228"/>
                    <a:pt x="518023" y="259894"/>
                  </a:cubicBezTo>
                  <a:cubicBezTo>
                    <a:pt x="511697" y="248808"/>
                    <a:pt x="514457" y="234759"/>
                    <a:pt x="524508" y="226893"/>
                  </a:cubicBezTo>
                  <a:lnTo>
                    <a:pt x="527422" y="224939"/>
                  </a:lnTo>
                  <a:lnTo>
                    <a:pt x="596620" y="184957"/>
                  </a:lnTo>
                  <a:lnTo>
                    <a:pt x="588733" y="174190"/>
                  </a:lnTo>
                  <a:cubicBezTo>
                    <a:pt x="577801" y="159916"/>
                    <a:pt x="565663" y="146609"/>
                    <a:pt x="552454" y="134413"/>
                  </a:cubicBezTo>
                  <a:lnTo>
                    <a:pt x="565484" y="101358"/>
                  </a:lnTo>
                  <a:cubicBezTo>
                    <a:pt x="566787" y="98066"/>
                    <a:pt x="567782" y="94705"/>
                    <a:pt x="568467" y="91345"/>
                  </a:cubicBezTo>
                  <a:lnTo>
                    <a:pt x="569290" y="86304"/>
                  </a:lnTo>
                  <a:lnTo>
                    <a:pt x="569633" y="81298"/>
                  </a:lnTo>
                  <a:close/>
                  <a:moveTo>
                    <a:pt x="479485" y="27771"/>
                  </a:moveTo>
                  <a:cubicBezTo>
                    <a:pt x="474297" y="30788"/>
                    <a:pt x="469603" y="34581"/>
                    <a:pt x="465563" y="39018"/>
                  </a:cubicBezTo>
                  <a:lnTo>
                    <a:pt x="461654" y="43819"/>
                  </a:lnTo>
                  <a:lnTo>
                    <a:pt x="443137" y="68954"/>
                  </a:lnTo>
                  <a:cubicBezTo>
                    <a:pt x="419076" y="60599"/>
                    <a:pt x="394089" y="55188"/>
                    <a:pt x="368728" y="52837"/>
                  </a:cubicBezTo>
                  <a:lnTo>
                    <a:pt x="368728" y="144460"/>
                  </a:lnTo>
                  <a:cubicBezTo>
                    <a:pt x="368725" y="158663"/>
                    <a:pt x="357207" y="170174"/>
                    <a:pt x="343004" y="170171"/>
                  </a:cubicBezTo>
                  <a:cubicBezTo>
                    <a:pt x="330155" y="170167"/>
                    <a:pt x="319285" y="160684"/>
                    <a:pt x="317533" y="147958"/>
                  </a:cubicBezTo>
                  <a:lnTo>
                    <a:pt x="317293" y="144460"/>
                  </a:lnTo>
                  <a:lnTo>
                    <a:pt x="317293" y="52220"/>
                  </a:lnTo>
                  <a:cubicBezTo>
                    <a:pt x="260691" y="56245"/>
                    <a:pt x="206255" y="75615"/>
                    <a:pt x="159834" y="108250"/>
                  </a:cubicBezTo>
                  <a:cubicBezTo>
                    <a:pt x="131853" y="127864"/>
                    <a:pt x="107438" y="153581"/>
                    <a:pt x="87173" y="183859"/>
                  </a:cubicBezTo>
                  <a:lnTo>
                    <a:pt x="158565" y="225076"/>
                  </a:lnTo>
                  <a:cubicBezTo>
                    <a:pt x="170860" y="232188"/>
                    <a:pt x="175064" y="247917"/>
                    <a:pt x="167954" y="260213"/>
                  </a:cubicBezTo>
                  <a:cubicBezTo>
                    <a:pt x="161528" y="271326"/>
                    <a:pt x="147892" y="275997"/>
                    <a:pt x="136002" y="271162"/>
                  </a:cubicBezTo>
                  <a:lnTo>
                    <a:pt x="132847" y="269619"/>
                  </a:lnTo>
                  <a:lnTo>
                    <a:pt x="61730" y="228574"/>
                  </a:lnTo>
                  <a:cubicBezTo>
                    <a:pt x="57341" y="237695"/>
                    <a:pt x="53294" y="247090"/>
                    <a:pt x="49523" y="256726"/>
                  </a:cubicBezTo>
                  <a:cubicBezTo>
                    <a:pt x="44140" y="269869"/>
                    <a:pt x="29121" y="276161"/>
                    <a:pt x="15977" y="270778"/>
                  </a:cubicBezTo>
                  <a:cubicBezTo>
                    <a:pt x="3171" y="265535"/>
                    <a:pt x="-3189" y="251095"/>
                    <a:pt x="1585" y="238106"/>
                  </a:cubicBezTo>
                  <a:cubicBezTo>
                    <a:pt x="29257" y="166954"/>
                    <a:pt x="72908" y="106330"/>
                    <a:pt x="130310" y="66108"/>
                  </a:cubicBezTo>
                  <a:cubicBezTo>
                    <a:pt x="232496" y="-5525"/>
                    <a:pt x="364202" y="-19972"/>
                    <a:pt x="479485" y="27806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E4D324-236A-4F4B-C423-AEF65276C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sz="4400" b="0" i="0" u="none" strike="noStrike" kern="1200" cap="none" spc="-5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Space Grotesk Medium" pitchFamily="2" charset="77"/>
                <a:ea typeface="Open Sans" panose="020B0606030504020204" pitchFamily="34" charset="0"/>
                <a:cs typeface="Space Grotesk Medium" pitchFamily="2" charset="77"/>
              </a:rPr>
              <a:t>.NET MAUI in .NET 8</a:t>
            </a:r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65294C5-4EB3-C19B-8F3D-0CD382C5738A}"/>
              </a:ext>
            </a:extLst>
          </p:cNvPr>
          <p:cNvGrpSpPr/>
          <p:nvPr/>
        </p:nvGrpSpPr>
        <p:grpSpPr>
          <a:xfrm>
            <a:off x="8113487" y="4167436"/>
            <a:ext cx="3481389" cy="2004764"/>
            <a:chOff x="8113487" y="4167436"/>
            <a:chExt cx="3481389" cy="200476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5196343-6A91-CE74-7498-A88FC7136905}"/>
                </a:ext>
              </a:extLst>
            </p:cNvPr>
            <p:cNvSpPr txBox="1"/>
            <p:nvPr/>
          </p:nvSpPr>
          <p:spPr>
            <a:xfrm>
              <a:off x="8113487" y="4167436"/>
              <a:ext cx="3481389" cy="2004764"/>
            </a:xfrm>
            <a:prstGeom prst="roundRect">
              <a:avLst>
                <a:gd name="adj" fmla="val 9240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45720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>
                <a:defRPr/>
              </a:pPr>
              <a:r>
                <a:rPr lang="en-US" sz="2000">
                  <a:latin typeface="Open Sans SemiBold"/>
                  <a:ea typeface="Open Sans SemiBold"/>
                  <a:cs typeface="Open Sans SemiBold"/>
                </a:rPr>
                <a:t>Developer Experience</a:t>
              </a:r>
              <a:endParaRPr kumimoji="0" lang="en-US" sz="20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9" name="Graphic 11">
              <a:extLst>
                <a:ext uri="{FF2B5EF4-FFF2-40B4-BE49-F238E27FC236}">
                  <a16:creationId xmlns:a16="http://schemas.microsoft.com/office/drawing/2014/main" id="{61E0A637-5CB0-0E28-6E25-66C9906BED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9579872" y="4654453"/>
              <a:ext cx="548618" cy="548640"/>
            </a:xfrm>
            <a:custGeom>
              <a:avLst/>
              <a:gdLst>
                <a:gd name="connsiteX0" fmla="*/ 403860 w 609600"/>
                <a:gd name="connsiteY0" fmla="*/ 0 h 609624"/>
                <a:gd name="connsiteX1" fmla="*/ 426507 w 609600"/>
                <a:gd name="connsiteY1" fmla="*/ 19751 h 609624"/>
                <a:gd name="connsiteX2" fmla="*/ 426720 w 609600"/>
                <a:gd name="connsiteY2" fmla="*/ 22860 h 609624"/>
                <a:gd name="connsiteX3" fmla="*/ 426720 w 609600"/>
                <a:gd name="connsiteY3" fmla="*/ 93726 h 609624"/>
                <a:gd name="connsiteX4" fmla="*/ 515874 w 609600"/>
                <a:gd name="connsiteY4" fmla="*/ 182880 h 609624"/>
                <a:gd name="connsiteX5" fmla="*/ 586740 w 609600"/>
                <a:gd name="connsiteY5" fmla="*/ 182880 h 609624"/>
                <a:gd name="connsiteX6" fmla="*/ 609594 w 609600"/>
                <a:gd name="connsiteY6" fmla="*/ 205747 h 609624"/>
                <a:gd name="connsiteX7" fmla="*/ 589849 w 609600"/>
                <a:gd name="connsiteY7" fmla="*/ 228387 h 609624"/>
                <a:gd name="connsiteX8" fmla="*/ 586740 w 609600"/>
                <a:gd name="connsiteY8" fmla="*/ 228600 h 609624"/>
                <a:gd name="connsiteX9" fmla="*/ 518160 w 609600"/>
                <a:gd name="connsiteY9" fmla="*/ 228600 h 609624"/>
                <a:gd name="connsiteX10" fmla="*/ 518160 w 609600"/>
                <a:gd name="connsiteY10" fmla="*/ 281940 h 609624"/>
                <a:gd name="connsiteX11" fmla="*/ 586740 w 609600"/>
                <a:gd name="connsiteY11" fmla="*/ 281940 h 609624"/>
                <a:gd name="connsiteX12" fmla="*/ 609387 w 609600"/>
                <a:gd name="connsiteY12" fmla="*/ 301691 h 609624"/>
                <a:gd name="connsiteX13" fmla="*/ 609600 w 609600"/>
                <a:gd name="connsiteY13" fmla="*/ 304800 h 609624"/>
                <a:gd name="connsiteX14" fmla="*/ 589849 w 609600"/>
                <a:gd name="connsiteY14" fmla="*/ 327447 h 609624"/>
                <a:gd name="connsiteX15" fmla="*/ 586740 w 609600"/>
                <a:gd name="connsiteY15" fmla="*/ 327660 h 609624"/>
                <a:gd name="connsiteX16" fmla="*/ 518160 w 609600"/>
                <a:gd name="connsiteY16" fmla="*/ 327660 h 609624"/>
                <a:gd name="connsiteX17" fmla="*/ 518160 w 609600"/>
                <a:gd name="connsiteY17" fmla="*/ 381000 h 609624"/>
                <a:gd name="connsiteX18" fmla="*/ 586740 w 609600"/>
                <a:gd name="connsiteY18" fmla="*/ 381000 h 609624"/>
                <a:gd name="connsiteX19" fmla="*/ 609387 w 609600"/>
                <a:gd name="connsiteY19" fmla="*/ 400751 h 609624"/>
                <a:gd name="connsiteX20" fmla="*/ 609600 w 609600"/>
                <a:gd name="connsiteY20" fmla="*/ 403860 h 609624"/>
                <a:gd name="connsiteX21" fmla="*/ 589849 w 609600"/>
                <a:gd name="connsiteY21" fmla="*/ 426507 h 609624"/>
                <a:gd name="connsiteX22" fmla="*/ 586740 w 609600"/>
                <a:gd name="connsiteY22" fmla="*/ 426720 h 609624"/>
                <a:gd name="connsiteX23" fmla="*/ 515874 w 609600"/>
                <a:gd name="connsiteY23" fmla="*/ 426720 h 609624"/>
                <a:gd name="connsiteX24" fmla="*/ 426720 w 609600"/>
                <a:gd name="connsiteY24" fmla="*/ 515905 h 609624"/>
                <a:gd name="connsiteX25" fmla="*/ 426720 w 609600"/>
                <a:gd name="connsiteY25" fmla="*/ 586770 h 609624"/>
                <a:gd name="connsiteX26" fmla="*/ 403854 w 609600"/>
                <a:gd name="connsiteY26" fmla="*/ 609624 h 609624"/>
                <a:gd name="connsiteX27" fmla="*/ 381213 w 609600"/>
                <a:gd name="connsiteY27" fmla="*/ 589879 h 609624"/>
                <a:gd name="connsiteX28" fmla="*/ 381000 w 609600"/>
                <a:gd name="connsiteY28" fmla="*/ 586770 h 609624"/>
                <a:gd name="connsiteX29" fmla="*/ 381000 w 609600"/>
                <a:gd name="connsiteY29" fmla="*/ 518160 h 609624"/>
                <a:gd name="connsiteX30" fmla="*/ 327630 w 609600"/>
                <a:gd name="connsiteY30" fmla="*/ 518160 h 609624"/>
                <a:gd name="connsiteX31" fmla="*/ 327660 w 609600"/>
                <a:gd name="connsiteY31" fmla="*/ 586770 h 609624"/>
                <a:gd name="connsiteX32" fmla="*/ 307909 w 609600"/>
                <a:gd name="connsiteY32" fmla="*/ 609417 h 609624"/>
                <a:gd name="connsiteX33" fmla="*/ 304800 w 609600"/>
                <a:gd name="connsiteY33" fmla="*/ 609600 h 609624"/>
                <a:gd name="connsiteX34" fmla="*/ 282153 w 609600"/>
                <a:gd name="connsiteY34" fmla="*/ 589849 h 609624"/>
                <a:gd name="connsiteX35" fmla="*/ 281940 w 609600"/>
                <a:gd name="connsiteY35" fmla="*/ 586740 h 609624"/>
                <a:gd name="connsiteX36" fmla="*/ 281910 w 609600"/>
                <a:gd name="connsiteY36" fmla="*/ 518130 h 609624"/>
                <a:gd name="connsiteX37" fmla="*/ 228600 w 609600"/>
                <a:gd name="connsiteY37" fmla="*/ 518130 h 609624"/>
                <a:gd name="connsiteX38" fmla="*/ 228600 w 609600"/>
                <a:gd name="connsiteY38" fmla="*/ 586740 h 609624"/>
                <a:gd name="connsiteX39" fmla="*/ 208849 w 609600"/>
                <a:gd name="connsiteY39" fmla="*/ 609387 h 609624"/>
                <a:gd name="connsiteX40" fmla="*/ 205740 w 609600"/>
                <a:gd name="connsiteY40" fmla="*/ 609600 h 609624"/>
                <a:gd name="connsiteX41" fmla="*/ 183093 w 609600"/>
                <a:gd name="connsiteY41" fmla="*/ 589849 h 609624"/>
                <a:gd name="connsiteX42" fmla="*/ 182880 w 609600"/>
                <a:gd name="connsiteY42" fmla="*/ 586740 h 609624"/>
                <a:gd name="connsiteX43" fmla="*/ 182880 w 609600"/>
                <a:gd name="connsiteY43" fmla="*/ 515874 h 609624"/>
                <a:gd name="connsiteX44" fmla="*/ 93726 w 609600"/>
                <a:gd name="connsiteY44" fmla="*/ 426720 h 609624"/>
                <a:gd name="connsiteX45" fmla="*/ 22860 w 609600"/>
                <a:gd name="connsiteY45" fmla="*/ 426720 h 609624"/>
                <a:gd name="connsiteX46" fmla="*/ 7 w 609600"/>
                <a:gd name="connsiteY46" fmla="*/ 403854 h 609624"/>
                <a:gd name="connsiteX47" fmla="*/ 19751 w 609600"/>
                <a:gd name="connsiteY47" fmla="*/ 381213 h 609624"/>
                <a:gd name="connsiteX48" fmla="*/ 22860 w 609600"/>
                <a:gd name="connsiteY48" fmla="*/ 381000 h 609624"/>
                <a:gd name="connsiteX49" fmla="*/ 91440 w 609600"/>
                <a:gd name="connsiteY49" fmla="*/ 380970 h 609624"/>
                <a:gd name="connsiteX50" fmla="*/ 91440 w 609600"/>
                <a:gd name="connsiteY50" fmla="*/ 327630 h 609624"/>
                <a:gd name="connsiteX51" fmla="*/ 22860 w 609600"/>
                <a:gd name="connsiteY51" fmla="*/ 327660 h 609624"/>
                <a:gd name="connsiteX52" fmla="*/ 213 w 609600"/>
                <a:gd name="connsiteY52" fmla="*/ 307909 h 609624"/>
                <a:gd name="connsiteX53" fmla="*/ 0 w 609600"/>
                <a:gd name="connsiteY53" fmla="*/ 304800 h 609624"/>
                <a:gd name="connsiteX54" fmla="*/ 19751 w 609600"/>
                <a:gd name="connsiteY54" fmla="*/ 282153 h 609624"/>
                <a:gd name="connsiteX55" fmla="*/ 22860 w 609600"/>
                <a:gd name="connsiteY55" fmla="*/ 281940 h 609624"/>
                <a:gd name="connsiteX56" fmla="*/ 91440 w 609600"/>
                <a:gd name="connsiteY56" fmla="*/ 281910 h 609624"/>
                <a:gd name="connsiteX57" fmla="*/ 91440 w 609600"/>
                <a:gd name="connsiteY57" fmla="*/ 228570 h 609624"/>
                <a:gd name="connsiteX58" fmla="*/ 22860 w 609600"/>
                <a:gd name="connsiteY58" fmla="*/ 228600 h 609624"/>
                <a:gd name="connsiteX59" fmla="*/ 213 w 609600"/>
                <a:gd name="connsiteY59" fmla="*/ 208849 h 609624"/>
                <a:gd name="connsiteX60" fmla="*/ 0 w 609600"/>
                <a:gd name="connsiteY60" fmla="*/ 205740 h 609624"/>
                <a:gd name="connsiteX61" fmla="*/ 19751 w 609600"/>
                <a:gd name="connsiteY61" fmla="*/ 183093 h 609624"/>
                <a:gd name="connsiteX62" fmla="*/ 22860 w 609600"/>
                <a:gd name="connsiteY62" fmla="*/ 182880 h 609624"/>
                <a:gd name="connsiteX63" fmla="*/ 93726 w 609600"/>
                <a:gd name="connsiteY63" fmla="*/ 182850 h 609624"/>
                <a:gd name="connsiteX64" fmla="*/ 182880 w 609600"/>
                <a:gd name="connsiteY64" fmla="*/ 93726 h 609624"/>
                <a:gd name="connsiteX65" fmla="*/ 182880 w 609600"/>
                <a:gd name="connsiteY65" fmla="*/ 22860 h 609624"/>
                <a:gd name="connsiteX66" fmla="*/ 205747 w 609600"/>
                <a:gd name="connsiteY66" fmla="*/ 7 h 609624"/>
                <a:gd name="connsiteX67" fmla="*/ 228387 w 609600"/>
                <a:gd name="connsiteY67" fmla="*/ 19751 h 609624"/>
                <a:gd name="connsiteX68" fmla="*/ 228600 w 609600"/>
                <a:gd name="connsiteY68" fmla="*/ 22860 h 609624"/>
                <a:gd name="connsiteX69" fmla="*/ 228600 w 609600"/>
                <a:gd name="connsiteY69" fmla="*/ 91410 h 609624"/>
                <a:gd name="connsiteX70" fmla="*/ 281910 w 609600"/>
                <a:gd name="connsiteY70" fmla="*/ 91410 h 609624"/>
                <a:gd name="connsiteX71" fmla="*/ 281940 w 609600"/>
                <a:gd name="connsiteY71" fmla="*/ 22860 h 609624"/>
                <a:gd name="connsiteX72" fmla="*/ 301691 w 609600"/>
                <a:gd name="connsiteY72" fmla="*/ 213 h 609624"/>
                <a:gd name="connsiteX73" fmla="*/ 304800 w 609600"/>
                <a:gd name="connsiteY73" fmla="*/ 0 h 609624"/>
                <a:gd name="connsiteX74" fmla="*/ 327447 w 609600"/>
                <a:gd name="connsiteY74" fmla="*/ 19751 h 609624"/>
                <a:gd name="connsiteX75" fmla="*/ 327660 w 609600"/>
                <a:gd name="connsiteY75" fmla="*/ 22860 h 609624"/>
                <a:gd name="connsiteX76" fmla="*/ 327630 w 609600"/>
                <a:gd name="connsiteY76" fmla="*/ 91410 h 609624"/>
                <a:gd name="connsiteX77" fmla="*/ 381000 w 609600"/>
                <a:gd name="connsiteY77" fmla="*/ 91410 h 609624"/>
                <a:gd name="connsiteX78" fmla="*/ 381000 w 609600"/>
                <a:gd name="connsiteY78" fmla="*/ 22860 h 609624"/>
                <a:gd name="connsiteX79" fmla="*/ 397764 w 609600"/>
                <a:gd name="connsiteY79" fmla="*/ 823 h 609624"/>
                <a:gd name="connsiteX80" fmla="*/ 400751 w 609600"/>
                <a:gd name="connsiteY80" fmla="*/ 213 h 609624"/>
                <a:gd name="connsiteX81" fmla="*/ 403860 w 609600"/>
                <a:gd name="connsiteY81" fmla="*/ 0 h 609624"/>
                <a:gd name="connsiteX82" fmla="*/ 403860 w 609600"/>
                <a:gd name="connsiteY82" fmla="*/ 137160 h 609624"/>
                <a:gd name="connsiteX83" fmla="*/ 205740 w 609600"/>
                <a:gd name="connsiteY83" fmla="*/ 137160 h 609624"/>
                <a:gd name="connsiteX84" fmla="*/ 137160 w 609600"/>
                <a:gd name="connsiteY84" fmla="*/ 205740 h 609624"/>
                <a:gd name="connsiteX85" fmla="*/ 137160 w 609600"/>
                <a:gd name="connsiteY85" fmla="*/ 403860 h 609624"/>
                <a:gd name="connsiteX86" fmla="*/ 205740 w 609600"/>
                <a:gd name="connsiteY86" fmla="*/ 472440 h 609624"/>
                <a:gd name="connsiteX87" fmla="*/ 403860 w 609600"/>
                <a:gd name="connsiteY87" fmla="*/ 472440 h 609624"/>
                <a:gd name="connsiteX88" fmla="*/ 472440 w 609600"/>
                <a:gd name="connsiteY88" fmla="*/ 403860 h 609624"/>
                <a:gd name="connsiteX89" fmla="*/ 472440 w 609600"/>
                <a:gd name="connsiteY89" fmla="*/ 205740 h 609624"/>
                <a:gd name="connsiteX90" fmla="*/ 403860 w 609600"/>
                <a:gd name="connsiteY90" fmla="*/ 137160 h 609624"/>
                <a:gd name="connsiteX91" fmla="*/ 304952 w 609600"/>
                <a:gd name="connsiteY91" fmla="*/ 213512 h 609624"/>
                <a:gd name="connsiteX92" fmla="*/ 396392 w 609600"/>
                <a:gd name="connsiteY92" fmla="*/ 304952 h 609624"/>
                <a:gd name="connsiteX93" fmla="*/ 304952 w 609600"/>
                <a:gd name="connsiteY93" fmla="*/ 396392 h 609624"/>
                <a:gd name="connsiteX94" fmla="*/ 213512 w 609600"/>
                <a:gd name="connsiteY94" fmla="*/ 304952 h 609624"/>
                <a:gd name="connsiteX95" fmla="*/ 304952 w 609600"/>
                <a:gd name="connsiteY95" fmla="*/ 213512 h 609624"/>
                <a:gd name="connsiteX96" fmla="*/ 304952 w 609600"/>
                <a:gd name="connsiteY96" fmla="*/ 259232 h 609624"/>
                <a:gd name="connsiteX97" fmla="*/ 259232 w 609600"/>
                <a:gd name="connsiteY97" fmla="*/ 304952 h 609624"/>
                <a:gd name="connsiteX98" fmla="*/ 304952 w 609600"/>
                <a:gd name="connsiteY98" fmla="*/ 350672 h 609624"/>
                <a:gd name="connsiteX99" fmla="*/ 350672 w 609600"/>
                <a:gd name="connsiteY99" fmla="*/ 304952 h 609624"/>
                <a:gd name="connsiteX100" fmla="*/ 304952 w 609600"/>
                <a:gd name="connsiteY100" fmla="*/ 259232 h 6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</a:cxnLst>
              <a:rect l="l" t="t" r="r" b="b"/>
              <a:pathLst>
                <a:path w="609600" h="609624">
                  <a:moveTo>
                    <a:pt x="403860" y="0"/>
                  </a:moveTo>
                  <a:cubicBezTo>
                    <a:pt x="415284" y="1"/>
                    <a:pt x="424952" y="8434"/>
                    <a:pt x="426507" y="19751"/>
                  </a:cubicBezTo>
                  <a:lnTo>
                    <a:pt x="426720" y="22860"/>
                  </a:lnTo>
                  <a:lnTo>
                    <a:pt x="426720" y="93726"/>
                  </a:lnTo>
                  <a:cubicBezTo>
                    <a:pt x="471608" y="102914"/>
                    <a:pt x="506687" y="137992"/>
                    <a:pt x="515874" y="182880"/>
                  </a:cubicBezTo>
                  <a:lnTo>
                    <a:pt x="586740" y="182880"/>
                  </a:lnTo>
                  <a:cubicBezTo>
                    <a:pt x="599365" y="182884"/>
                    <a:pt x="609597" y="193122"/>
                    <a:pt x="609594" y="205747"/>
                  </a:cubicBezTo>
                  <a:cubicBezTo>
                    <a:pt x="609591" y="217165"/>
                    <a:pt x="601160" y="226830"/>
                    <a:pt x="589849" y="228387"/>
                  </a:cubicBezTo>
                  <a:lnTo>
                    <a:pt x="586740" y="228600"/>
                  </a:lnTo>
                  <a:lnTo>
                    <a:pt x="518160" y="228600"/>
                  </a:lnTo>
                  <a:lnTo>
                    <a:pt x="518160" y="281940"/>
                  </a:lnTo>
                  <a:lnTo>
                    <a:pt x="586740" y="281940"/>
                  </a:lnTo>
                  <a:cubicBezTo>
                    <a:pt x="598164" y="281940"/>
                    <a:pt x="607832" y="290374"/>
                    <a:pt x="609387" y="301691"/>
                  </a:cubicBezTo>
                  <a:lnTo>
                    <a:pt x="609600" y="304800"/>
                  </a:lnTo>
                  <a:cubicBezTo>
                    <a:pt x="609600" y="316224"/>
                    <a:pt x="601166" y="325892"/>
                    <a:pt x="589849" y="327447"/>
                  </a:cubicBezTo>
                  <a:lnTo>
                    <a:pt x="586740" y="327660"/>
                  </a:lnTo>
                  <a:lnTo>
                    <a:pt x="518160" y="327660"/>
                  </a:lnTo>
                  <a:lnTo>
                    <a:pt x="518160" y="381000"/>
                  </a:lnTo>
                  <a:lnTo>
                    <a:pt x="586740" y="381000"/>
                  </a:lnTo>
                  <a:cubicBezTo>
                    <a:pt x="598164" y="381000"/>
                    <a:pt x="607832" y="389434"/>
                    <a:pt x="609387" y="400751"/>
                  </a:cubicBezTo>
                  <a:lnTo>
                    <a:pt x="609600" y="403860"/>
                  </a:lnTo>
                  <a:cubicBezTo>
                    <a:pt x="609600" y="415284"/>
                    <a:pt x="601166" y="424952"/>
                    <a:pt x="589849" y="426507"/>
                  </a:cubicBezTo>
                  <a:lnTo>
                    <a:pt x="586740" y="426720"/>
                  </a:lnTo>
                  <a:lnTo>
                    <a:pt x="515874" y="426720"/>
                  </a:lnTo>
                  <a:cubicBezTo>
                    <a:pt x="506696" y="471620"/>
                    <a:pt x="471617" y="506712"/>
                    <a:pt x="426720" y="515905"/>
                  </a:cubicBezTo>
                  <a:lnTo>
                    <a:pt x="426720" y="586770"/>
                  </a:lnTo>
                  <a:cubicBezTo>
                    <a:pt x="426717" y="599395"/>
                    <a:pt x="416479" y="609627"/>
                    <a:pt x="403854" y="609624"/>
                  </a:cubicBezTo>
                  <a:cubicBezTo>
                    <a:pt x="392433" y="609621"/>
                    <a:pt x="382771" y="601191"/>
                    <a:pt x="381213" y="589879"/>
                  </a:cubicBezTo>
                  <a:lnTo>
                    <a:pt x="381000" y="586770"/>
                  </a:lnTo>
                  <a:lnTo>
                    <a:pt x="381000" y="518160"/>
                  </a:lnTo>
                  <a:lnTo>
                    <a:pt x="327630" y="518160"/>
                  </a:lnTo>
                  <a:lnTo>
                    <a:pt x="327660" y="586770"/>
                  </a:lnTo>
                  <a:cubicBezTo>
                    <a:pt x="327660" y="598194"/>
                    <a:pt x="319226" y="607863"/>
                    <a:pt x="307909" y="609417"/>
                  </a:cubicBezTo>
                  <a:lnTo>
                    <a:pt x="304800" y="609600"/>
                  </a:lnTo>
                  <a:cubicBezTo>
                    <a:pt x="293376" y="609600"/>
                    <a:pt x="283708" y="601166"/>
                    <a:pt x="282153" y="589849"/>
                  </a:cubicBezTo>
                  <a:lnTo>
                    <a:pt x="281940" y="586740"/>
                  </a:lnTo>
                  <a:lnTo>
                    <a:pt x="281910" y="518130"/>
                  </a:lnTo>
                  <a:lnTo>
                    <a:pt x="228600" y="518130"/>
                  </a:lnTo>
                  <a:lnTo>
                    <a:pt x="228600" y="586740"/>
                  </a:lnTo>
                  <a:cubicBezTo>
                    <a:pt x="228599" y="598164"/>
                    <a:pt x="220166" y="607832"/>
                    <a:pt x="208849" y="609387"/>
                  </a:cubicBezTo>
                  <a:lnTo>
                    <a:pt x="205740" y="609600"/>
                  </a:lnTo>
                  <a:cubicBezTo>
                    <a:pt x="194316" y="609600"/>
                    <a:pt x="184647" y="601166"/>
                    <a:pt x="183093" y="589849"/>
                  </a:cubicBezTo>
                  <a:lnTo>
                    <a:pt x="182880" y="586740"/>
                  </a:lnTo>
                  <a:lnTo>
                    <a:pt x="182880" y="515874"/>
                  </a:lnTo>
                  <a:cubicBezTo>
                    <a:pt x="137992" y="506687"/>
                    <a:pt x="102914" y="471608"/>
                    <a:pt x="93726" y="426720"/>
                  </a:cubicBezTo>
                  <a:lnTo>
                    <a:pt x="22860" y="426720"/>
                  </a:lnTo>
                  <a:cubicBezTo>
                    <a:pt x="10235" y="426717"/>
                    <a:pt x="3" y="416479"/>
                    <a:pt x="7" y="403854"/>
                  </a:cubicBezTo>
                  <a:cubicBezTo>
                    <a:pt x="10" y="392433"/>
                    <a:pt x="8439" y="382771"/>
                    <a:pt x="19751" y="381213"/>
                  </a:cubicBezTo>
                  <a:lnTo>
                    <a:pt x="22860" y="381000"/>
                  </a:lnTo>
                  <a:lnTo>
                    <a:pt x="91440" y="380970"/>
                  </a:lnTo>
                  <a:lnTo>
                    <a:pt x="91440" y="327630"/>
                  </a:lnTo>
                  <a:lnTo>
                    <a:pt x="22860" y="327660"/>
                  </a:lnTo>
                  <a:cubicBezTo>
                    <a:pt x="11436" y="327660"/>
                    <a:pt x="1767" y="319226"/>
                    <a:pt x="213" y="307909"/>
                  </a:cubicBezTo>
                  <a:lnTo>
                    <a:pt x="0" y="304800"/>
                  </a:lnTo>
                  <a:cubicBezTo>
                    <a:pt x="1" y="293376"/>
                    <a:pt x="8434" y="283708"/>
                    <a:pt x="19751" y="282153"/>
                  </a:cubicBezTo>
                  <a:lnTo>
                    <a:pt x="22860" y="281940"/>
                  </a:lnTo>
                  <a:lnTo>
                    <a:pt x="91440" y="281910"/>
                  </a:lnTo>
                  <a:lnTo>
                    <a:pt x="91440" y="228570"/>
                  </a:lnTo>
                  <a:lnTo>
                    <a:pt x="22860" y="228600"/>
                  </a:lnTo>
                  <a:cubicBezTo>
                    <a:pt x="11436" y="228599"/>
                    <a:pt x="1767" y="220166"/>
                    <a:pt x="213" y="208849"/>
                  </a:cubicBezTo>
                  <a:lnTo>
                    <a:pt x="0" y="205740"/>
                  </a:lnTo>
                  <a:cubicBezTo>
                    <a:pt x="1" y="194316"/>
                    <a:pt x="8434" y="184647"/>
                    <a:pt x="19751" y="183093"/>
                  </a:cubicBezTo>
                  <a:lnTo>
                    <a:pt x="22860" y="182880"/>
                  </a:lnTo>
                  <a:lnTo>
                    <a:pt x="93726" y="182850"/>
                  </a:lnTo>
                  <a:cubicBezTo>
                    <a:pt x="102924" y="137974"/>
                    <a:pt x="138001" y="102909"/>
                    <a:pt x="182880" y="93726"/>
                  </a:cubicBezTo>
                  <a:lnTo>
                    <a:pt x="182880" y="22860"/>
                  </a:lnTo>
                  <a:cubicBezTo>
                    <a:pt x="182884" y="10235"/>
                    <a:pt x="193122" y="3"/>
                    <a:pt x="205747" y="7"/>
                  </a:cubicBezTo>
                  <a:cubicBezTo>
                    <a:pt x="217165" y="10"/>
                    <a:pt x="226830" y="8439"/>
                    <a:pt x="228387" y="19751"/>
                  </a:cubicBezTo>
                  <a:lnTo>
                    <a:pt x="228600" y="22860"/>
                  </a:lnTo>
                  <a:lnTo>
                    <a:pt x="228600" y="91410"/>
                  </a:lnTo>
                  <a:lnTo>
                    <a:pt x="281910" y="91410"/>
                  </a:lnTo>
                  <a:lnTo>
                    <a:pt x="281940" y="22860"/>
                  </a:lnTo>
                  <a:cubicBezTo>
                    <a:pt x="281940" y="11436"/>
                    <a:pt x="290374" y="1767"/>
                    <a:pt x="301691" y="213"/>
                  </a:cubicBezTo>
                  <a:lnTo>
                    <a:pt x="304800" y="0"/>
                  </a:lnTo>
                  <a:cubicBezTo>
                    <a:pt x="316224" y="1"/>
                    <a:pt x="325892" y="8434"/>
                    <a:pt x="327447" y="19751"/>
                  </a:cubicBezTo>
                  <a:lnTo>
                    <a:pt x="327660" y="22860"/>
                  </a:lnTo>
                  <a:lnTo>
                    <a:pt x="327630" y="91410"/>
                  </a:lnTo>
                  <a:lnTo>
                    <a:pt x="381000" y="91410"/>
                  </a:lnTo>
                  <a:lnTo>
                    <a:pt x="381000" y="22860"/>
                  </a:lnTo>
                  <a:cubicBezTo>
                    <a:pt x="380997" y="12581"/>
                    <a:pt x="387858" y="3564"/>
                    <a:pt x="397764" y="823"/>
                  </a:cubicBezTo>
                  <a:lnTo>
                    <a:pt x="400751" y="213"/>
                  </a:lnTo>
                  <a:lnTo>
                    <a:pt x="403860" y="0"/>
                  </a:lnTo>
                  <a:close/>
                  <a:moveTo>
                    <a:pt x="403860" y="137160"/>
                  </a:moveTo>
                  <a:lnTo>
                    <a:pt x="205740" y="137160"/>
                  </a:lnTo>
                  <a:cubicBezTo>
                    <a:pt x="167864" y="137160"/>
                    <a:pt x="137160" y="167864"/>
                    <a:pt x="137160" y="205740"/>
                  </a:cubicBezTo>
                  <a:lnTo>
                    <a:pt x="137160" y="403860"/>
                  </a:lnTo>
                  <a:cubicBezTo>
                    <a:pt x="137160" y="441734"/>
                    <a:pt x="167864" y="472440"/>
                    <a:pt x="205740" y="472440"/>
                  </a:cubicBezTo>
                  <a:lnTo>
                    <a:pt x="403860" y="472440"/>
                  </a:lnTo>
                  <a:cubicBezTo>
                    <a:pt x="441734" y="472440"/>
                    <a:pt x="472440" y="441734"/>
                    <a:pt x="472440" y="403860"/>
                  </a:cubicBezTo>
                  <a:lnTo>
                    <a:pt x="472440" y="205740"/>
                  </a:lnTo>
                  <a:cubicBezTo>
                    <a:pt x="472440" y="167864"/>
                    <a:pt x="441734" y="137160"/>
                    <a:pt x="403860" y="137160"/>
                  </a:cubicBezTo>
                  <a:close/>
                  <a:moveTo>
                    <a:pt x="304952" y="213512"/>
                  </a:moveTo>
                  <a:cubicBezTo>
                    <a:pt x="355455" y="213512"/>
                    <a:pt x="396392" y="254450"/>
                    <a:pt x="396392" y="304952"/>
                  </a:cubicBezTo>
                  <a:cubicBezTo>
                    <a:pt x="396392" y="355455"/>
                    <a:pt x="355455" y="396392"/>
                    <a:pt x="304952" y="396392"/>
                  </a:cubicBezTo>
                  <a:cubicBezTo>
                    <a:pt x="254450" y="396392"/>
                    <a:pt x="213512" y="355455"/>
                    <a:pt x="213512" y="304952"/>
                  </a:cubicBezTo>
                  <a:cubicBezTo>
                    <a:pt x="213512" y="254450"/>
                    <a:pt x="254450" y="213512"/>
                    <a:pt x="304952" y="213512"/>
                  </a:cubicBezTo>
                  <a:close/>
                  <a:moveTo>
                    <a:pt x="304952" y="259232"/>
                  </a:moveTo>
                  <a:cubicBezTo>
                    <a:pt x="279703" y="259232"/>
                    <a:pt x="259232" y="279703"/>
                    <a:pt x="259232" y="304952"/>
                  </a:cubicBezTo>
                  <a:cubicBezTo>
                    <a:pt x="259232" y="330202"/>
                    <a:pt x="279703" y="350672"/>
                    <a:pt x="304952" y="350672"/>
                  </a:cubicBezTo>
                  <a:cubicBezTo>
                    <a:pt x="330202" y="350672"/>
                    <a:pt x="350672" y="330202"/>
                    <a:pt x="350672" y="304952"/>
                  </a:cubicBezTo>
                  <a:cubicBezTo>
                    <a:pt x="350672" y="279703"/>
                    <a:pt x="330202" y="259232"/>
                    <a:pt x="304952" y="259232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85395F8-B82C-B544-5AF3-E45DC88B12B5}"/>
              </a:ext>
            </a:extLst>
          </p:cNvPr>
          <p:cNvGrpSpPr/>
          <p:nvPr/>
        </p:nvGrpSpPr>
        <p:grpSpPr>
          <a:xfrm>
            <a:off x="595085" y="4167436"/>
            <a:ext cx="3481389" cy="2004764"/>
            <a:chOff x="595085" y="4167436"/>
            <a:chExt cx="3481389" cy="2004764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796A30B-2D20-FA40-DB49-CBFF172FA6BB}"/>
                </a:ext>
              </a:extLst>
            </p:cNvPr>
            <p:cNvSpPr txBox="1"/>
            <p:nvPr/>
          </p:nvSpPr>
          <p:spPr>
            <a:xfrm>
              <a:off x="595085" y="4167436"/>
              <a:ext cx="3481389" cy="2004764"/>
            </a:xfrm>
            <a:prstGeom prst="roundRect">
              <a:avLst>
                <a:gd name="adj" fmla="val 9240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45720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>
                <a:defRPr/>
              </a:pPr>
              <a:r>
                <a:rPr lang="en-US" sz="2000">
                  <a:latin typeface="Open Sans SemiBold"/>
                  <a:ea typeface="Open Sans SemiBold"/>
                  <a:cs typeface="Open Sans SemiBold"/>
                </a:rPr>
                <a:t>Ecosystem</a:t>
              </a:r>
              <a:endParaRPr kumimoji="0" lang="en-US" sz="20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1" name="Graphic 104">
              <a:extLst>
                <a:ext uri="{FF2B5EF4-FFF2-40B4-BE49-F238E27FC236}">
                  <a16:creationId xmlns:a16="http://schemas.microsoft.com/office/drawing/2014/main" id="{5312A97F-665B-AE4E-D1C6-A3C5E3EAF6D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084319" y="4654453"/>
              <a:ext cx="502920" cy="502920"/>
            </a:xfrm>
            <a:custGeom>
              <a:avLst/>
              <a:gdLst>
                <a:gd name="connsiteX0" fmla="*/ 161950 w 342900"/>
                <a:gd name="connsiteY0" fmla="*/ 214313 h 342900"/>
                <a:gd name="connsiteX1" fmla="*/ 128612 w 342900"/>
                <a:gd name="connsiteY1" fmla="*/ 180975 h 342900"/>
                <a:gd name="connsiteX2" fmla="*/ 90512 w 342900"/>
                <a:gd name="connsiteY2" fmla="*/ 180975 h 342900"/>
                <a:gd name="connsiteX3" fmla="*/ 57174 w 342900"/>
                <a:gd name="connsiteY3" fmla="*/ 214313 h 342900"/>
                <a:gd name="connsiteX4" fmla="*/ 57174 w 342900"/>
                <a:gd name="connsiteY4" fmla="*/ 252413 h 342900"/>
                <a:gd name="connsiteX5" fmla="*/ 90512 w 342900"/>
                <a:gd name="connsiteY5" fmla="*/ 285750 h 342900"/>
                <a:gd name="connsiteX6" fmla="*/ 128612 w 342900"/>
                <a:gd name="connsiteY6" fmla="*/ 285750 h 342900"/>
                <a:gd name="connsiteX7" fmla="*/ 161950 w 342900"/>
                <a:gd name="connsiteY7" fmla="*/ 252413 h 342900"/>
                <a:gd name="connsiteX8" fmla="*/ 161950 w 342900"/>
                <a:gd name="connsiteY8" fmla="*/ 214313 h 342900"/>
                <a:gd name="connsiteX9" fmla="*/ 285725 w 342900"/>
                <a:gd name="connsiteY9" fmla="*/ 214313 h 342900"/>
                <a:gd name="connsiteX10" fmla="*/ 252388 w 342900"/>
                <a:gd name="connsiteY10" fmla="*/ 180975 h 342900"/>
                <a:gd name="connsiteX11" fmla="*/ 214288 w 342900"/>
                <a:gd name="connsiteY11" fmla="*/ 180975 h 342900"/>
                <a:gd name="connsiteX12" fmla="*/ 180950 w 342900"/>
                <a:gd name="connsiteY12" fmla="*/ 214313 h 342900"/>
                <a:gd name="connsiteX13" fmla="*/ 180950 w 342900"/>
                <a:gd name="connsiteY13" fmla="*/ 252413 h 342900"/>
                <a:gd name="connsiteX14" fmla="*/ 214288 w 342900"/>
                <a:gd name="connsiteY14" fmla="*/ 285750 h 342900"/>
                <a:gd name="connsiteX15" fmla="*/ 252388 w 342900"/>
                <a:gd name="connsiteY15" fmla="*/ 285750 h 342900"/>
                <a:gd name="connsiteX16" fmla="*/ 285725 w 342900"/>
                <a:gd name="connsiteY16" fmla="*/ 252413 h 342900"/>
                <a:gd name="connsiteX17" fmla="*/ 285725 w 342900"/>
                <a:gd name="connsiteY17" fmla="*/ 214313 h 342900"/>
                <a:gd name="connsiteX18" fmla="*/ 161925 w 342900"/>
                <a:gd name="connsiteY18" fmla="*/ 90488 h 342900"/>
                <a:gd name="connsiteX19" fmla="*/ 128588 w 342900"/>
                <a:gd name="connsiteY19" fmla="*/ 57150 h 342900"/>
                <a:gd name="connsiteX20" fmla="*/ 90488 w 342900"/>
                <a:gd name="connsiteY20" fmla="*/ 57150 h 342900"/>
                <a:gd name="connsiteX21" fmla="*/ 57150 w 342900"/>
                <a:gd name="connsiteY21" fmla="*/ 90488 h 342900"/>
                <a:gd name="connsiteX22" fmla="*/ 57150 w 342900"/>
                <a:gd name="connsiteY22" fmla="*/ 128588 h 342900"/>
                <a:gd name="connsiteX23" fmla="*/ 90488 w 342900"/>
                <a:gd name="connsiteY23" fmla="*/ 161925 h 342900"/>
                <a:gd name="connsiteX24" fmla="*/ 128588 w 342900"/>
                <a:gd name="connsiteY24" fmla="*/ 161925 h 342900"/>
                <a:gd name="connsiteX25" fmla="*/ 161925 w 342900"/>
                <a:gd name="connsiteY25" fmla="*/ 128588 h 342900"/>
                <a:gd name="connsiteX26" fmla="*/ 161925 w 342900"/>
                <a:gd name="connsiteY26" fmla="*/ 90488 h 342900"/>
                <a:gd name="connsiteX27" fmla="*/ 285702 w 342900"/>
                <a:gd name="connsiteY27" fmla="*/ 90488 h 342900"/>
                <a:gd name="connsiteX28" fmla="*/ 252365 w 342900"/>
                <a:gd name="connsiteY28" fmla="*/ 57150 h 342900"/>
                <a:gd name="connsiteX29" fmla="*/ 214265 w 342900"/>
                <a:gd name="connsiteY29" fmla="*/ 57150 h 342900"/>
                <a:gd name="connsiteX30" fmla="*/ 180927 w 342900"/>
                <a:gd name="connsiteY30" fmla="*/ 90488 h 342900"/>
                <a:gd name="connsiteX31" fmla="*/ 180927 w 342900"/>
                <a:gd name="connsiteY31" fmla="*/ 128588 h 342900"/>
                <a:gd name="connsiteX32" fmla="*/ 214265 w 342900"/>
                <a:gd name="connsiteY32" fmla="*/ 161925 h 342900"/>
                <a:gd name="connsiteX33" fmla="*/ 252365 w 342900"/>
                <a:gd name="connsiteY33" fmla="*/ 161925 h 342900"/>
                <a:gd name="connsiteX34" fmla="*/ 285702 w 342900"/>
                <a:gd name="connsiteY34" fmla="*/ 128588 h 342900"/>
                <a:gd name="connsiteX35" fmla="*/ 285702 w 342900"/>
                <a:gd name="connsiteY35" fmla="*/ 90488 h 342900"/>
                <a:gd name="connsiteX36" fmla="*/ 61913 w 342900"/>
                <a:gd name="connsiteY36" fmla="*/ 0 h 342900"/>
                <a:gd name="connsiteX37" fmla="*/ 0 w 342900"/>
                <a:gd name="connsiteY37" fmla="*/ 61913 h 342900"/>
                <a:gd name="connsiteX38" fmla="*/ 0 w 342900"/>
                <a:gd name="connsiteY38" fmla="*/ 280988 h 342900"/>
                <a:gd name="connsiteX39" fmla="*/ 61913 w 342900"/>
                <a:gd name="connsiteY39" fmla="*/ 342900 h 342900"/>
                <a:gd name="connsiteX40" fmla="*/ 280988 w 342900"/>
                <a:gd name="connsiteY40" fmla="*/ 342900 h 342900"/>
                <a:gd name="connsiteX41" fmla="*/ 342900 w 342900"/>
                <a:gd name="connsiteY41" fmla="*/ 280988 h 342900"/>
                <a:gd name="connsiteX42" fmla="*/ 342900 w 342900"/>
                <a:gd name="connsiteY42" fmla="*/ 61913 h 342900"/>
                <a:gd name="connsiteX43" fmla="*/ 280988 w 342900"/>
                <a:gd name="connsiteY43" fmla="*/ 0 h 342900"/>
                <a:gd name="connsiteX44" fmla="*/ 61913 w 342900"/>
                <a:gd name="connsiteY44" fmla="*/ 0 h 342900"/>
                <a:gd name="connsiteX45" fmla="*/ 28575 w 342900"/>
                <a:gd name="connsiteY45" fmla="*/ 61913 h 342900"/>
                <a:gd name="connsiteX46" fmla="*/ 61913 w 342900"/>
                <a:gd name="connsiteY46" fmla="*/ 28575 h 342900"/>
                <a:gd name="connsiteX47" fmla="*/ 280988 w 342900"/>
                <a:gd name="connsiteY47" fmla="*/ 28575 h 342900"/>
                <a:gd name="connsiteX48" fmla="*/ 314325 w 342900"/>
                <a:gd name="connsiteY48" fmla="*/ 61913 h 342900"/>
                <a:gd name="connsiteX49" fmla="*/ 314325 w 342900"/>
                <a:gd name="connsiteY49" fmla="*/ 280988 h 342900"/>
                <a:gd name="connsiteX50" fmla="*/ 280988 w 342900"/>
                <a:gd name="connsiteY50" fmla="*/ 314325 h 342900"/>
                <a:gd name="connsiteX51" fmla="*/ 61913 w 342900"/>
                <a:gd name="connsiteY51" fmla="*/ 314325 h 342900"/>
                <a:gd name="connsiteX52" fmla="*/ 28575 w 342900"/>
                <a:gd name="connsiteY52" fmla="*/ 280988 h 342900"/>
                <a:gd name="connsiteX53" fmla="*/ 28575 w 342900"/>
                <a:gd name="connsiteY53" fmla="*/ 61913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</a:cxnLst>
              <a:rect l="l" t="t" r="r" b="b"/>
              <a:pathLst>
                <a:path w="342900" h="342900">
                  <a:moveTo>
                    <a:pt x="161950" y="214313"/>
                  </a:moveTo>
                  <a:cubicBezTo>
                    <a:pt x="161950" y="195901"/>
                    <a:pt x="147024" y="180975"/>
                    <a:pt x="128612" y="180975"/>
                  </a:cubicBezTo>
                  <a:lnTo>
                    <a:pt x="90512" y="180975"/>
                  </a:lnTo>
                  <a:cubicBezTo>
                    <a:pt x="72100" y="180975"/>
                    <a:pt x="57174" y="195901"/>
                    <a:pt x="57174" y="214313"/>
                  </a:cubicBezTo>
                  <a:lnTo>
                    <a:pt x="57174" y="252413"/>
                  </a:lnTo>
                  <a:cubicBezTo>
                    <a:pt x="57174" y="270824"/>
                    <a:pt x="72100" y="285750"/>
                    <a:pt x="90512" y="285750"/>
                  </a:cubicBezTo>
                  <a:lnTo>
                    <a:pt x="128612" y="285750"/>
                  </a:lnTo>
                  <a:cubicBezTo>
                    <a:pt x="147024" y="285750"/>
                    <a:pt x="161950" y="270824"/>
                    <a:pt x="161950" y="252413"/>
                  </a:cubicBezTo>
                  <a:lnTo>
                    <a:pt x="161950" y="214313"/>
                  </a:lnTo>
                  <a:close/>
                  <a:moveTo>
                    <a:pt x="285725" y="214313"/>
                  </a:moveTo>
                  <a:cubicBezTo>
                    <a:pt x="285725" y="195901"/>
                    <a:pt x="270800" y="180975"/>
                    <a:pt x="252388" y="180975"/>
                  </a:cubicBezTo>
                  <a:lnTo>
                    <a:pt x="214288" y="180975"/>
                  </a:lnTo>
                  <a:cubicBezTo>
                    <a:pt x="195876" y="180975"/>
                    <a:pt x="180950" y="195901"/>
                    <a:pt x="180950" y="214313"/>
                  </a:cubicBezTo>
                  <a:lnTo>
                    <a:pt x="180950" y="252413"/>
                  </a:lnTo>
                  <a:cubicBezTo>
                    <a:pt x="180950" y="270824"/>
                    <a:pt x="195876" y="285750"/>
                    <a:pt x="214288" y="285750"/>
                  </a:cubicBezTo>
                  <a:lnTo>
                    <a:pt x="252388" y="285750"/>
                  </a:lnTo>
                  <a:cubicBezTo>
                    <a:pt x="270800" y="285750"/>
                    <a:pt x="285725" y="270824"/>
                    <a:pt x="285725" y="252413"/>
                  </a:cubicBezTo>
                  <a:lnTo>
                    <a:pt x="285725" y="214313"/>
                  </a:lnTo>
                  <a:close/>
                  <a:moveTo>
                    <a:pt x="161925" y="90488"/>
                  </a:moveTo>
                  <a:cubicBezTo>
                    <a:pt x="161925" y="72076"/>
                    <a:pt x="146999" y="57150"/>
                    <a:pt x="128588" y="57150"/>
                  </a:cubicBezTo>
                  <a:lnTo>
                    <a:pt x="90488" y="57150"/>
                  </a:lnTo>
                  <a:cubicBezTo>
                    <a:pt x="72076" y="57150"/>
                    <a:pt x="57150" y="72076"/>
                    <a:pt x="57150" y="90488"/>
                  </a:cubicBezTo>
                  <a:lnTo>
                    <a:pt x="57150" y="128588"/>
                  </a:lnTo>
                  <a:cubicBezTo>
                    <a:pt x="57150" y="146999"/>
                    <a:pt x="72076" y="161925"/>
                    <a:pt x="90488" y="161925"/>
                  </a:cubicBezTo>
                  <a:lnTo>
                    <a:pt x="128588" y="161925"/>
                  </a:lnTo>
                  <a:cubicBezTo>
                    <a:pt x="146999" y="161925"/>
                    <a:pt x="161925" y="146999"/>
                    <a:pt x="161925" y="128588"/>
                  </a:cubicBezTo>
                  <a:lnTo>
                    <a:pt x="161925" y="90488"/>
                  </a:lnTo>
                  <a:close/>
                  <a:moveTo>
                    <a:pt x="285702" y="90488"/>
                  </a:moveTo>
                  <a:cubicBezTo>
                    <a:pt x="285702" y="72076"/>
                    <a:pt x="270777" y="57150"/>
                    <a:pt x="252365" y="57150"/>
                  </a:cubicBezTo>
                  <a:lnTo>
                    <a:pt x="214265" y="57150"/>
                  </a:lnTo>
                  <a:cubicBezTo>
                    <a:pt x="195853" y="57150"/>
                    <a:pt x="180927" y="72076"/>
                    <a:pt x="180927" y="90488"/>
                  </a:cubicBezTo>
                  <a:lnTo>
                    <a:pt x="180927" y="128588"/>
                  </a:lnTo>
                  <a:cubicBezTo>
                    <a:pt x="180927" y="146999"/>
                    <a:pt x="195853" y="161925"/>
                    <a:pt x="214265" y="161925"/>
                  </a:cubicBezTo>
                  <a:lnTo>
                    <a:pt x="252365" y="161925"/>
                  </a:lnTo>
                  <a:cubicBezTo>
                    <a:pt x="270777" y="161925"/>
                    <a:pt x="285702" y="146999"/>
                    <a:pt x="285702" y="128588"/>
                  </a:cubicBezTo>
                  <a:lnTo>
                    <a:pt x="285702" y="90488"/>
                  </a:lnTo>
                  <a:close/>
                  <a:moveTo>
                    <a:pt x="61913" y="0"/>
                  </a:moveTo>
                  <a:cubicBezTo>
                    <a:pt x="27719" y="0"/>
                    <a:pt x="0" y="27719"/>
                    <a:pt x="0" y="61913"/>
                  </a:cubicBezTo>
                  <a:lnTo>
                    <a:pt x="0" y="280988"/>
                  </a:lnTo>
                  <a:cubicBezTo>
                    <a:pt x="0" y="315180"/>
                    <a:pt x="27719" y="342900"/>
                    <a:pt x="61913" y="342900"/>
                  </a:cubicBezTo>
                  <a:lnTo>
                    <a:pt x="280988" y="342900"/>
                  </a:lnTo>
                  <a:cubicBezTo>
                    <a:pt x="315180" y="342900"/>
                    <a:pt x="342900" y="315180"/>
                    <a:pt x="342900" y="280988"/>
                  </a:cubicBezTo>
                  <a:lnTo>
                    <a:pt x="342900" y="61913"/>
                  </a:lnTo>
                  <a:cubicBezTo>
                    <a:pt x="342900" y="27719"/>
                    <a:pt x="315180" y="0"/>
                    <a:pt x="280988" y="0"/>
                  </a:cubicBezTo>
                  <a:lnTo>
                    <a:pt x="61913" y="0"/>
                  </a:lnTo>
                  <a:close/>
                  <a:moveTo>
                    <a:pt x="28575" y="61913"/>
                  </a:moveTo>
                  <a:cubicBezTo>
                    <a:pt x="28575" y="43501"/>
                    <a:pt x="43501" y="28575"/>
                    <a:pt x="61913" y="28575"/>
                  </a:cubicBezTo>
                  <a:lnTo>
                    <a:pt x="280988" y="28575"/>
                  </a:lnTo>
                  <a:cubicBezTo>
                    <a:pt x="299399" y="28575"/>
                    <a:pt x="314325" y="43501"/>
                    <a:pt x="314325" y="61913"/>
                  </a:cubicBezTo>
                  <a:lnTo>
                    <a:pt x="314325" y="280988"/>
                  </a:lnTo>
                  <a:cubicBezTo>
                    <a:pt x="314325" y="299399"/>
                    <a:pt x="299399" y="314325"/>
                    <a:pt x="280988" y="314325"/>
                  </a:cubicBezTo>
                  <a:lnTo>
                    <a:pt x="61913" y="314325"/>
                  </a:lnTo>
                  <a:cubicBezTo>
                    <a:pt x="43501" y="314325"/>
                    <a:pt x="28575" y="299399"/>
                    <a:pt x="28575" y="280988"/>
                  </a:cubicBezTo>
                  <a:lnTo>
                    <a:pt x="28575" y="61913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20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5B3BDB8-7B20-3AF1-F5A5-0728C448B731}"/>
              </a:ext>
            </a:extLst>
          </p:cNvPr>
          <p:cNvGrpSpPr/>
          <p:nvPr/>
        </p:nvGrpSpPr>
        <p:grpSpPr>
          <a:xfrm>
            <a:off x="4366191" y="4167436"/>
            <a:ext cx="3481389" cy="2004764"/>
            <a:chOff x="4366191" y="4167436"/>
            <a:chExt cx="3481389" cy="2004764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DE1CD6A-5E9A-4FAC-042C-62EC11020A65}"/>
                </a:ext>
              </a:extLst>
            </p:cNvPr>
            <p:cNvSpPr txBox="1"/>
            <p:nvPr/>
          </p:nvSpPr>
          <p:spPr>
            <a:xfrm>
              <a:off x="4366191" y="4167436"/>
              <a:ext cx="3481389" cy="2004764"/>
            </a:xfrm>
            <a:prstGeom prst="roundRect">
              <a:avLst>
                <a:gd name="adj" fmla="val 9240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91440" rIns="0" bIns="457200" anchor="b" anchorCtr="0">
              <a:noAutofit/>
            </a:bodyPr>
            <a:lstStyle>
              <a:defPPr>
                <a:defRPr lang="en-US"/>
              </a:defPPr>
              <a:lvl1pPr marR="0" lvl="0" indent="0" algn="ctr" defTabSz="914367" fontAlgn="base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 kumimoji="0" sz="1600" b="0" i="0" u="none" strike="noStrike" kern="0" cap="none" spc="0" normalizeH="0" baseline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pPr>
                <a:defRPr/>
              </a:pPr>
              <a:r>
                <a:rPr lang="en-US" sz="2000">
                  <a:latin typeface="Open Sans SemiBold"/>
                  <a:ea typeface="Open Sans SemiBold"/>
                  <a:cs typeface="Open Sans SemiBold"/>
                </a:rPr>
                <a:t>Hybrid Apps</a:t>
              </a:r>
              <a:endParaRPr kumimoji="0" lang="en-US" sz="20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2" name="Graphic 92">
              <a:extLst>
                <a:ext uri="{FF2B5EF4-FFF2-40B4-BE49-F238E27FC236}">
                  <a16:creationId xmlns:a16="http://schemas.microsoft.com/office/drawing/2014/main" id="{8E1CA8CF-EB3C-C055-E979-9DCCF4C07BAE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855409" y="4654453"/>
              <a:ext cx="502953" cy="502920"/>
            </a:xfrm>
            <a:custGeom>
              <a:avLst/>
              <a:gdLst>
                <a:gd name="connsiteX0" fmla="*/ 295128 w 368236"/>
                <a:gd name="connsiteY0" fmla="*/ 12554 h 368212"/>
                <a:gd name="connsiteX1" fmla="*/ 355683 w 368236"/>
                <a:gd name="connsiteY1" fmla="*/ 73110 h 368212"/>
                <a:gd name="connsiteX2" fmla="*/ 355683 w 368236"/>
                <a:gd name="connsiteY2" fmla="*/ 133726 h 368212"/>
                <a:gd name="connsiteX3" fmla="*/ 309517 w 368236"/>
                <a:gd name="connsiteY3" fmla="*/ 179878 h 368212"/>
                <a:gd name="connsiteX4" fmla="*/ 342900 w 368236"/>
                <a:gd name="connsiteY4" fmla="*/ 225337 h 368212"/>
                <a:gd name="connsiteX5" fmla="*/ 342900 w 368236"/>
                <a:gd name="connsiteY5" fmla="*/ 320587 h 368212"/>
                <a:gd name="connsiteX6" fmla="*/ 295275 w 368236"/>
                <a:gd name="connsiteY6" fmla="*/ 368212 h 368212"/>
                <a:gd name="connsiteX7" fmla="*/ 47625 w 368236"/>
                <a:gd name="connsiteY7" fmla="*/ 368212 h 368212"/>
                <a:gd name="connsiteX8" fmla="*/ 0 w 368236"/>
                <a:gd name="connsiteY8" fmla="*/ 320587 h 368212"/>
                <a:gd name="connsiteX9" fmla="*/ 0 w 368236"/>
                <a:gd name="connsiteY9" fmla="*/ 72936 h 368212"/>
                <a:gd name="connsiteX10" fmla="*/ 47625 w 368236"/>
                <a:gd name="connsiteY10" fmla="*/ 25311 h 368212"/>
                <a:gd name="connsiteX11" fmla="*/ 142875 w 368236"/>
                <a:gd name="connsiteY11" fmla="*/ 25311 h 368212"/>
                <a:gd name="connsiteX12" fmla="*/ 188345 w 368236"/>
                <a:gd name="connsiteY12" fmla="*/ 58733 h 368212"/>
                <a:gd name="connsiteX13" fmla="*/ 234511 w 368236"/>
                <a:gd name="connsiteY13" fmla="*/ 12554 h 368212"/>
                <a:gd name="connsiteX14" fmla="*/ 295128 w 368236"/>
                <a:gd name="connsiteY14" fmla="*/ 12554 h 368212"/>
                <a:gd name="connsiteX15" fmla="*/ 152400 w 368236"/>
                <a:gd name="connsiteY15" fmla="*/ 215812 h 368212"/>
                <a:gd name="connsiteX16" fmla="*/ 38100 w 368236"/>
                <a:gd name="connsiteY16" fmla="*/ 215812 h 368212"/>
                <a:gd name="connsiteX17" fmla="*/ 38100 w 368236"/>
                <a:gd name="connsiteY17" fmla="*/ 320587 h 368212"/>
                <a:gd name="connsiteX18" fmla="*/ 47625 w 368236"/>
                <a:gd name="connsiteY18" fmla="*/ 330112 h 368212"/>
                <a:gd name="connsiteX19" fmla="*/ 152400 w 368236"/>
                <a:gd name="connsiteY19" fmla="*/ 330112 h 368212"/>
                <a:gd name="connsiteX20" fmla="*/ 152400 w 368236"/>
                <a:gd name="connsiteY20" fmla="*/ 215812 h 368212"/>
                <a:gd name="connsiteX21" fmla="*/ 295275 w 368236"/>
                <a:gd name="connsiteY21" fmla="*/ 215812 h 368212"/>
                <a:gd name="connsiteX22" fmla="*/ 190500 w 368236"/>
                <a:gd name="connsiteY22" fmla="*/ 215812 h 368212"/>
                <a:gd name="connsiteX23" fmla="*/ 190500 w 368236"/>
                <a:gd name="connsiteY23" fmla="*/ 330112 h 368212"/>
                <a:gd name="connsiteX24" fmla="*/ 295275 w 368236"/>
                <a:gd name="connsiteY24" fmla="*/ 330112 h 368212"/>
                <a:gd name="connsiteX25" fmla="*/ 304800 w 368236"/>
                <a:gd name="connsiteY25" fmla="*/ 320587 h 368212"/>
                <a:gd name="connsiteX26" fmla="*/ 304800 w 368236"/>
                <a:gd name="connsiteY26" fmla="*/ 225337 h 368212"/>
                <a:gd name="connsiteX27" fmla="*/ 295275 w 368236"/>
                <a:gd name="connsiteY27" fmla="*/ 215812 h 368212"/>
                <a:gd name="connsiteX28" fmla="*/ 217932 w 368236"/>
                <a:gd name="connsiteY28" fmla="*/ 177699 h 368212"/>
                <a:gd name="connsiteX29" fmla="*/ 190500 w 368236"/>
                <a:gd name="connsiteY29" fmla="*/ 150266 h 368212"/>
                <a:gd name="connsiteX30" fmla="*/ 190500 w 368236"/>
                <a:gd name="connsiteY30" fmla="*/ 177712 h 368212"/>
                <a:gd name="connsiteX31" fmla="*/ 217932 w 368236"/>
                <a:gd name="connsiteY31" fmla="*/ 177699 h 368212"/>
                <a:gd name="connsiteX32" fmla="*/ 142875 w 368236"/>
                <a:gd name="connsiteY32" fmla="*/ 63411 h 368212"/>
                <a:gd name="connsiteX33" fmla="*/ 47625 w 368236"/>
                <a:gd name="connsiteY33" fmla="*/ 63411 h 368212"/>
                <a:gd name="connsiteX34" fmla="*/ 38100 w 368236"/>
                <a:gd name="connsiteY34" fmla="*/ 72936 h 368212"/>
                <a:gd name="connsiteX35" fmla="*/ 38100 w 368236"/>
                <a:gd name="connsiteY35" fmla="*/ 177712 h 368212"/>
                <a:gd name="connsiteX36" fmla="*/ 152400 w 368236"/>
                <a:gd name="connsiteY36" fmla="*/ 177712 h 368212"/>
                <a:gd name="connsiteX37" fmla="*/ 152400 w 368236"/>
                <a:gd name="connsiteY37" fmla="*/ 72936 h 368212"/>
                <a:gd name="connsiteX38" fmla="*/ 142875 w 368236"/>
                <a:gd name="connsiteY38" fmla="*/ 63411 h 36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68236" h="368212">
                  <a:moveTo>
                    <a:pt x="295128" y="12554"/>
                  </a:moveTo>
                  <a:lnTo>
                    <a:pt x="355683" y="73110"/>
                  </a:lnTo>
                  <a:cubicBezTo>
                    <a:pt x="372422" y="89849"/>
                    <a:pt x="372422" y="116988"/>
                    <a:pt x="355683" y="133726"/>
                  </a:cubicBezTo>
                  <a:lnTo>
                    <a:pt x="309517" y="179878"/>
                  </a:lnTo>
                  <a:cubicBezTo>
                    <a:pt x="328862" y="185932"/>
                    <a:pt x="342900" y="203995"/>
                    <a:pt x="342900" y="225337"/>
                  </a:cubicBezTo>
                  <a:lnTo>
                    <a:pt x="342900" y="320587"/>
                  </a:lnTo>
                  <a:cubicBezTo>
                    <a:pt x="342900" y="346890"/>
                    <a:pt x="321577" y="368212"/>
                    <a:pt x="295275" y="368212"/>
                  </a:cubicBezTo>
                  <a:lnTo>
                    <a:pt x="47625" y="368212"/>
                  </a:lnTo>
                  <a:cubicBezTo>
                    <a:pt x="21322" y="368212"/>
                    <a:pt x="0" y="346890"/>
                    <a:pt x="0" y="320587"/>
                  </a:cubicBezTo>
                  <a:lnTo>
                    <a:pt x="0" y="72936"/>
                  </a:lnTo>
                  <a:cubicBezTo>
                    <a:pt x="0" y="46634"/>
                    <a:pt x="21322" y="25311"/>
                    <a:pt x="47625" y="25311"/>
                  </a:cubicBezTo>
                  <a:lnTo>
                    <a:pt x="142875" y="25311"/>
                  </a:lnTo>
                  <a:cubicBezTo>
                    <a:pt x="164230" y="25311"/>
                    <a:pt x="182303" y="39367"/>
                    <a:pt x="188345" y="58733"/>
                  </a:cubicBezTo>
                  <a:lnTo>
                    <a:pt x="234511" y="12554"/>
                  </a:lnTo>
                  <a:cubicBezTo>
                    <a:pt x="251250" y="-4185"/>
                    <a:pt x="278389" y="-4185"/>
                    <a:pt x="295128" y="12554"/>
                  </a:cubicBezTo>
                  <a:close/>
                  <a:moveTo>
                    <a:pt x="152400" y="215812"/>
                  </a:moveTo>
                  <a:lnTo>
                    <a:pt x="38100" y="215812"/>
                  </a:lnTo>
                  <a:lnTo>
                    <a:pt x="38100" y="320587"/>
                  </a:lnTo>
                  <a:cubicBezTo>
                    <a:pt x="38100" y="325847"/>
                    <a:pt x="42365" y="330112"/>
                    <a:pt x="47625" y="330112"/>
                  </a:cubicBezTo>
                  <a:lnTo>
                    <a:pt x="152400" y="330112"/>
                  </a:lnTo>
                  <a:lnTo>
                    <a:pt x="152400" y="215812"/>
                  </a:lnTo>
                  <a:close/>
                  <a:moveTo>
                    <a:pt x="295275" y="215812"/>
                  </a:moveTo>
                  <a:lnTo>
                    <a:pt x="190500" y="215812"/>
                  </a:lnTo>
                  <a:lnTo>
                    <a:pt x="190500" y="330112"/>
                  </a:lnTo>
                  <a:lnTo>
                    <a:pt x="295275" y="330112"/>
                  </a:lnTo>
                  <a:cubicBezTo>
                    <a:pt x="300535" y="330112"/>
                    <a:pt x="304800" y="325847"/>
                    <a:pt x="304800" y="320587"/>
                  </a:cubicBezTo>
                  <a:lnTo>
                    <a:pt x="304800" y="225337"/>
                  </a:lnTo>
                  <a:cubicBezTo>
                    <a:pt x="304800" y="220076"/>
                    <a:pt x="300535" y="215812"/>
                    <a:pt x="295275" y="215812"/>
                  </a:cubicBezTo>
                  <a:close/>
                  <a:moveTo>
                    <a:pt x="217932" y="177699"/>
                  </a:moveTo>
                  <a:lnTo>
                    <a:pt x="190500" y="150266"/>
                  </a:lnTo>
                  <a:lnTo>
                    <a:pt x="190500" y="177712"/>
                  </a:lnTo>
                  <a:lnTo>
                    <a:pt x="217932" y="177699"/>
                  </a:lnTo>
                  <a:close/>
                  <a:moveTo>
                    <a:pt x="142875" y="63411"/>
                  </a:moveTo>
                  <a:lnTo>
                    <a:pt x="47625" y="63411"/>
                  </a:lnTo>
                  <a:cubicBezTo>
                    <a:pt x="42365" y="63411"/>
                    <a:pt x="38100" y="67676"/>
                    <a:pt x="38100" y="72936"/>
                  </a:cubicBezTo>
                  <a:lnTo>
                    <a:pt x="38100" y="177712"/>
                  </a:lnTo>
                  <a:lnTo>
                    <a:pt x="152400" y="177712"/>
                  </a:lnTo>
                  <a:lnTo>
                    <a:pt x="152400" y="72936"/>
                  </a:lnTo>
                  <a:cubicBezTo>
                    <a:pt x="152400" y="67676"/>
                    <a:pt x="148135" y="63411"/>
                    <a:pt x="142875" y="63411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14367" fontAlgn="base">
                <a:spcBef>
                  <a:spcPct val="0"/>
                </a:spcBef>
                <a:spcAft>
                  <a:spcPct val="0"/>
                </a:spcAft>
              </a:pPr>
              <a:endParaRPr lang="en-US" sz="2000" b="1" kern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latin typeface="Calibri" panose="020F0502020204030204"/>
                <a:cs typeface="Segoe UI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4301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.04606 L 4.16667E-6 0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387A3-5C88-CD00-8892-CCB029B1B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/>
              <a:t>.NET offers choice for developers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B17FBC4-F1F5-A3BA-A3A7-E8BBDB1F93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1341120" y="2017718"/>
            <a:ext cx="3108960" cy="3536041"/>
          </a:xfrm>
          <a:prstGeom prst="roundRect">
            <a:avLst>
              <a:gd name="adj" fmla="val 2796"/>
            </a:avLst>
          </a:prstGeom>
          <a:gradFill flip="none" rotWithShape="1">
            <a:gsLst>
              <a:gs pos="0">
                <a:srgbClr val="454142">
                  <a:shade val="30000"/>
                  <a:satMod val="115000"/>
                </a:srgbClr>
              </a:gs>
              <a:gs pos="50000">
                <a:srgbClr val="454142">
                  <a:shade val="67500"/>
                  <a:satMod val="115000"/>
                </a:srgbClr>
              </a:gs>
              <a:gs pos="100000">
                <a:srgbClr val="454142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27432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14943">
                      <a:srgbClr val="FFFFFF"/>
                    </a:gs>
                    <a:gs pos="26437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BLAZOR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gradFill>
                  <a:gsLst>
                    <a:gs pos="14943">
                      <a:srgbClr val="FFFFFF"/>
                    </a:gs>
                    <a:gs pos="26437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Segoe UI"/>
                <a:ea typeface="Open Sans" panose="020B0606030504020204" pitchFamily="34" charset="0"/>
                <a:cs typeface="Open Sans" panose="020B0606030504020204" pitchFamily="34" charset="0"/>
              </a:rPr>
              <a:t>C#, HTML, CSS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7F5CBA-B4FA-67BA-3559-C1A4607EEA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1631717" y="4782270"/>
            <a:ext cx="2527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en-US" sz="2000">
                <a:gradFill>
                  <a:gsLst>
                    <a:gs pos="26437">
                      <a:srgbClr val="FFFFFF"/>
                    </a:gs>
                    <a:gs pos="83000">
                      <a:srgbClr val="FFFFFF"/>
                    </a:gs>
                  </a:gsLst>
                  <a:lin ang="2700000" scaled="0"/>
                </a:gradFill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Websites and PWAs</a:t>
            </a:r>
          </a:p>
        </p:txBody>
      </p:sp>
      <p:sp>
        <p:nvSpPr>
          <p:cNvPr id="8" name="Rounded Rectangle 5">
            <a:extLst>
              <a:ext uri="{FF2B5EF4-FFF2-40B4-BE49-F238E27FC236}">
                <a16:creationId xmlns:a16="http://schemas.microsoft.com/office/drawing/2014/main" id="{60720CBF-9192-7563-D8F6-7483203C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4541520" y="2017718"/>
            <a:ext cx="3108960" cy="3536041"/>
          </a:xfrm>
          <a:prstGeom prst="roundRect">
            <a:avLst>
              <a:gd name="adj" fmla="val 2932"/>
            </a:avLst>
          </a:prstGeom>
          <a:gradFill flip="none" rotWithShape="1">
            <a:gsLst>
              <a:gs pos="0">
                <a:srgbClr val="454142">
                  <a:shade val="30000"/>
                  <a:satMod val="115000"/>
                </a:srgbClr>
              </a:gs>
              <a:gs pos="50000">
                <a:srgbClr val="454142">
                  <a:shade val="67500"/>
                  <a:satMod val="115000"/>
                </a:srgbClr>
              </a:gs>
              <a:gs pos="100000">
                <a:srgbClr val="454142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27432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14943">
                      <a:srgbClr val="FFFFFF"/>
                    </a:gs>
                    <a:gs pos="26437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BLAZOR + .NET MAUI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059997-58AE-850E-99E1-C1FBA88FE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5259033" y="4782270"/>
            <a:ext cx="1673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en-US" sz="2000">
                <a:gradFill>
                  <a:gsLst>
                    <a:gs pos="26437">
                      <a:srgbClr val="FFFFFF"/>
                    </a:gs>
                    <a:gs pos="83000">
                      <a:srgbClr val="FFFFFF"/>
                    </a:gs>
                  </a:gsLst>
                  <a:lin ang="2700000" scaled="0"/>
                </a:gradFill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Hybrid</a:t>
            </a:r>
          </a:p>
        </p:txBody>
      </p:sp>
      <p:sp>
        <p:nvSpPr>
          <p:cNvPr id="10" name="Rounded Rectangle 5">
            <a:extLst>
              <a:ext uri="{FF2B5EF4-FFF2-40B4-BE49-F238E27FC236}">
                <a16:creationId xmlns:a16="http://schemas.microsoft.com/office/drawing/2014/main" id="{AE9EF05D-E653-39B0-80C7-8FAE37C73C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7741920" y="2017718"/>
            <a:ext cx="3108960" cy="3536041"/>
          </a:xfrm>
          <a:prstGeom prst="roundRect">
            <a:avLst>
              <a:gd name="adj" fmla="val 2932"/>
            </a:avLst>
          </a:prstGeom>
          <a:gradFill flip="none" rotWithShape="1">
            <a:gsLst>
              <a:gs pos="0">
                <a:srgbClr val="454142">
                  <a:shade val="30000"/>
                  <a:satMod val="115000"/>
                </a:srgbClr>
              </a:gs>
              <a:gs pos="50000">
                <a:srgbClr val="454142">
                  <a:shade val="67500"/>
                  <a:satMod val="115000"/>
                </a:srgbClr>
              </a:gs>
              <a:gs pos="100000">
                <a:srgbClr val="454142">
                  <a:shade val="100000"/>
                  <a:satMod val="115000"/>
                </a:srgbClr>
              </a:gs>
            </a:gsLst>
            <a:path path="circle">
              <a:fillToRect l="100000" b="100000"/>
            </a:path>
            <a:tileRect t="-100000" r="-100000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274320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14943">
                      <a:srgbClr val="FFFFFF"/>
                    </a:gs>
                    <a:gs pos="26437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.NET MAUI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>
                <a:ln>
                  <a:noFill/>
                </a:ln>
                <a:gradFill>
                  <a:gsLst>
                    <a:gs pos="14943">
                      <a:srgbClr val="FFFFFF"/>
                    </a:gs>
                    <a:gs pos="26437">
                      <a:srgbClr val="FFFFFF"/>
                    </a:gs>
                  </a:gsLst>
                  <a:lin ang="2700000" scaled="0"/>
                </a:gradFill>
                <a:effectLst/>
                <a:uLnTx/>
                <a:uFillTx/>
                <a:latin typeface="Segoe UI"/>
                <a:ea typeface="Open Sans" panose="020B0606030504020204" pitchFamily="34" charset="0"/>
                <a:cs typeface="Open Sans" panose="020B0606030504020204" pitchFamily="34" charset="0"/>
              </a:rPr>
              <a:t>C#, XAML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853E032-69E0-31AC-C328-4ACB5521E8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/>
          <p:nvPr/>
        </p:nvSpPr>
        <p:spPr>
          <a:xfrm>
            <a:off x="8459433" y="4782270"/>
            <a:ext cx="16739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defRPr/>
            </a:pPr>
            <a:r>
              <a:rPr lang="en-US" sz="2000">
                <a:gradFill>
                  <a:gsLst>
                    <a:gs pos="26437">
                      <a:srgbClr val="FFFFFF"/>
                    </a:gs>
                    <a:gs pos="83000">
                      <a:srgbClr val="FFFFFF"/>
                    </a:gs>
                  </a:gsLst>
                  <a:lin ang="2700000" scaled="0"/>
                </a:gradFill>
                <a:latin typeface="Segoe UI Semibold"/>
                <a:ea typeface="Open Sans" panose="020B0606030504020204" pitchFamily="34" charset="0"/>
                <a:cs typeface="Open Sans" panose="020B0606030504020204" pitchFamily="34" charset="0"/>
              </a:rPr>
              <a:t>Native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DE4EEB7-E8DF-39BF-A0A4-DD63BCB668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293687" y="3463896"/>
            <a:ext cx="11604626" cy="521208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63000">
                <a:schemeClr val="tx1">
                  <a:lumMod val="60000"/>
                  <a:lumOff val="40000"/>
                </a:schemeClr>
              </a:gs>
              <a:gs pos="10000">
                <a:schemeClr val="accent2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  <a:headEnd type="none" w="med" len="med"/>
            <a:tailEnd type="none" w="med" len="med"/>
          </a:ln>
          <a:effectLst>
            <a:outerShdw blurRad="63500" dist="127000" dir="2700000" algn="tl" rotWithShape="0">
              <a:srgbClr val="000000">
                <a:alpha val="50000"/>
              </a:srgbClr>
            </a:outerShdw>
          </a:effectLst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600" b="1">
              <a:ln w="3175">
                <a:noFill/>
              </a:ln>
              <a:gradFill>
                <a:gsLst>
                  <a:gs pos="77528">
                    <a:srgbClr val="000000"/>
                  </a:gs>
                  <a:gs pos="53933">
                    <a:srgbClr val="000000"/>
                  </a:gs>
                </a:gsLst>
                <a:path path="circle">
                  <a:fillToRect l="100000" b="100000"/>
                </a:path>
              </a:gradFill>
              <a:latin typeface="+mj-lt"/>
              <a:cs typeface="Segoe UI" pitchFamily="34" charset="0"/>
            </a:endParaRP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B8415D1-02D4-0927-FA63-73E918381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529422" y="3724500"/>
            <a:ext cx="9133157" cy="0"/>
          </a:xfrm>
          <a:prstGeom prst="straightConnector1">
            <a:avLst/>
          </a:prstGeom>
          <a:gradFill>
            <a:gsLst>
              <a:gs pos="0">
                <a:srgbClr val="50E6FF"/>
              </a:gs>
              <a:gs pos="100000">
                <a:srgbClr val="8661C5"/>
              </a:gs>
            </a:gsLst>
            <a:lin ang="2700000" scaled="0"/>
          </a:gradFill>
          <a:ln w="19050" cap="flat" cmpd="sng" algn="ctr">
            <a:solidFill>
              <a:srgbClr val="000000"/>
            </a:solidFill>
            <a:prstDash val="solid"/>
            <a:headEnd type="arrow" w="lg" len="sm"/>
            <a:tailEnd type="arrow" w="lg" len="sm"/>
          </a:ln>
          <a:effectLst/>
        </p:spPr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F95B8D94-91E4-328B-86FE-470D567F6E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293688" y="3538295"/>
            <a:ext cx="2018551" cy="372410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274320" tIns="18288" rIns="27432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Reach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16D9759-CCEF-D8F5-048A-1FE98D502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10535970" y="3538295"/>
            <a:ext cx="1362344" cy="372410"/>
          </a:xfrm>
          <a:prstGeom prst="rect">
            <a:avLst/>
          </a:prstGeom>
          <a:noFill/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274320" tIns="18288" rIns="27432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r" defTabSz="932472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gradFill>
                  <a:gsLst>
                    <a:gs pos="5172">
                      <a:srgbClr val="000000"/>
                    </a:gs>
                    <a:gs pos="14943">
                      <a:srgbClr val="000000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Segoe UI Semibold"/>
                <a:ea typeface="Segoe UI" pitchFamily="34" charset="0"/>
                <a:cs typeface="Segoe UI" pitchFamily="34" charset="0"/>
              </a:rPr>
              <a:t>Depth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C1E6641-1CEF-DD58-EB65-D3FC57EBB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2346960" y="3175860"/>
            <a:ext cx="1097280" cy="1097280"/>
          </a:xfrm>
          <a:prstGeom prst="ellipse">
            <a:avLst/>
          </a:prstGeom>
          <a:solidFill>
            <a:schemeClr val="tx1">
              <a:lumMod val="50000"/>
            </a:schemeClr>
          </a:solidFill>
          <a:ln w="10795" cap="flat" cmpd="sng" algn="ctr">
            <a:noFill/>
            <a:prstDash val="solid"/>
          </a:ln>
          <a:effectLst>
            <a:outerShdw blurRad="63500" dist="127000" dir="2700000" algn="tl" rotWithShape="0">
              <a:srgbClr val="454142">
                <a:alpha val="2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8684175-1BA0-8D60-728D-30DE2081F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5547360" y="3175860"/>
            <a:ext cx="1097280" cy="1097280"/>
          </a:xfrm>
          <a:prstGeom prst="ellipse">
            <a:avLst/>
          </a:prstGeom>
          <a:solidFill>
            <a:schemeClr val="tx1">
              <a:lumMod val="50000"/>
            </a:schemeClr>
          </a:solidFill>
          <a:ln w="10795" cap="flat" cmpd="sng" algn="ctr">
            <a:noFill/>
            <a:prstDash val="solid"/>
          </a:ln>
          <a:effectLst>
            <a:outerShdw blurRad="63500" dist="127000" dir="2700000" algn="tl" rotWithShape="0">
              <a:srgbClr val="454142">
                <a:alpha val="2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12689EB-6D1C-B7E8-6AEE-E67A8E6FA2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8747760" y="3175860"/>
            <a:ext cx="1097280" cy="1097280"/>
          </a:xfrm>
          <a:prstGeom prst="ellipse">
            <a:avLst/>
          </a:prstGeom>
          <a:solidFill>
            <a:schemeClr val="tx1">
              <a:lumMod val="50000"/>
            </a:schemeClr>
          </a:solidFill>
          <a:ln w="10795" cap="flat" cmpd="sng" algn="ctr">
            <a:noFill/>
            <a:prstDash val="solid"/>
          </a:ln>
          <a:effectLst>
            <a:outerShdw blurRad="63500" dist="127000" dir="2700000" algn="tl" rotWithShape="0">
              <a:srgbClr val="454142">
                <a:alpha val="20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58" name="Graphic 14">
            <a:extLst>
              <a:ext uri="{FF2B5EF4-FFF2-40B4-BE49-F238E27FC236}">
                <a16:creationId xmlns:a16="http://schemas.microsoft.com/office/drawing/2014/main" id="{25B45E5A-01DC-9446-35E3-2D894969A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95062" y="3423162"/>
            <a:ext cx="602676" cy="602676"/>
          </a:xfrm>
          <a:prstGeom prst="rect">
            <a:avLst/>
          </a:prstGeom>
        </p:spPr>
      </p:pic>
      <p:sp>
        <p:nvSpPr>
          <p:cNvPr id="62" name="Graphic 13">
            <a:extLst>
              <a:ext uri="{FF2B5EF4-FFF2-40B4-BE49-F238E27FC236}">
                <a16:creationId xmlns:a16="http://schemas.microsoft.com/office/drawing/2014/main" id="{25D394E9-CE23-B799-5BC3-DA8E96CFA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30235" y="3469434"/>
            <a:ext cx="531531" cy="510132"/>
          </a:xfrm>
          <a:custGeom>
            <a:avLst/>
            <a:gdLst>
              <a:gd name="connsiteX0" fmla="*/ 314350 w 498565"/>
              <a:gd name="connsiteY0" fmla="*/ 5410 h 478493"/>
              <a:gd name="connsiteX1" fmla="*/ 312436 w 498565"/>
              <a:gd name="connsiteY1" fmla="*/ 3757 h 478493"/>
              <a:gd name="connsiteX2" fmla="*/ 287909 w 498565"/>
              <a:gd name="connsiteY2" fmla="*/ 5410 h 478493"/>
              <a:gd name="connsiteX3" fmla="*/ 286236 w 498565"/>
              <a:gd name="connsiteY3" fmla="*/ 7301 h 478493"/>
              <a:gd name="connsiteX4" fmla="*/ 287909 w 498565"/>
              <a:gd name="connsiteY4" fmla="*/ 31531 h 478493"/>
              <a:gd name="connsiteX5" fmla="*/ 337055 w 498565"/>
              <a:gd name="connsiteY5" fmla="*/ 80038 h 478493"/>
              <a:gd name="connsiteX6" fmla="*/ 162034 w 498565"/>
              <a:gd name="connsiteY6" fmla="*/ 80038 h 478493"/>
              <a:gd name="connsiteX7" fmla="*/ 156222 w 498565"/>
              <a:gd name="connsiteY7" fmla="*/ 80140 h 478493"/>
              <a:gd name="connsiteX8" fmla="*/ 0 w 498565"/>
              <a:gd name="connsiteY8" fmla="*/ 240115 h 478493"/>
              <a:gd name="connsiteX9" fmla="*/ 42171 w 498565"/>
              <a:gd name="connsiteY9" fmla="*/ 347833 h 478493"/>
              <a:gd name="connsiteX10" fmla="*/ 43975 w 498565"/>
              <a:gd name="connsiteY10" fmla="*/ 349538 h 478493"/>
              <a:gd name="connsiteX11" fmla="*/ 56089 w 498565"/>
              <a:gd name="connsiteY11" fmla="*/ 353938 h 478493"/>
              <a:gd name="connsiteX12" fmla="*/ 74785 w 498565"/>
              <a:gd name="connsiteY12" fmla="*/ 335468 h 478493"/>
              <a:gd name="connsiteX13" fmla="*/ 70889 w 498565"/>
              <a:gd name="connsiteY13" fmla="*/ 324181 h 478493"/>
              <a:gd name="connsiteX14" fmla="*/ 65920 w 498565"/>
              <a:gd name="connsiteY14" fmla="*/ 318520 h 478493"/>
              <a:gd name="connsiteX15" fmla="*/ 37392 w 498565"/>
              <a:gd name="connsiteY15" fmla="*/ 240115 h 478493"/>
              <a:gd name="connsiteX16" fmla="*/ 162034 w 498565"/>
              <a:gd name="connsiteY16" fmla="*/ 116979 h 478493"/>
              <a:gd name="connsiteX17" fmla="*/ 333565 w 498565"/>
              <a:gd name="connsiteY17" fmla="*/ 116979 h 478493"/>
              <a:gd name="connsiteX18" fmla="*/ 287909 w 498565"/>
              <a:gd name="connsiteY18" fmla="*/ 162137 h 478493"/>
              <a:gd name="connsiteX19" fmla="*/ 286236 w 498565"/>
              <a:gd name="connsiteY19" fmla="*/ 164028 h 478493"/>
              <a:gd name="connsiteX20" fmla="*/ 287909 w 498565"/>
              <a:gd name="connsiteY20" fmla="*/ 188258 h 478493"/>
              <a:gd name="connsiteX21" fmla="*/ 314350 w 498565"/>
              <a:gd name="connsiteY21" fmla="*/ 188258 h 478493"/>
              <a:gd name="connsiteX22" fmla="*/ 393672 w 498565"/>
              <a:gd name="connsiteY22" fmla="*/ 109894 h 478493"/>
              <a:gd name="connsiteX23" fmla="*/ 395345 w 498565"/>
              <a:gd name="connsiteY23" fmla="*/ 108003 h 478493"/>
              <a:gd name="connsiteX24" fmla="*/ 393672 w 498565"/>
              <a:gd name="connsiteY24" fmla="*/ 83773 h 478493"/>
              <a:gd name="connsiteX25" fmla="*/ 314350 w 498565"/>
              <a:gd name="connsiteY25" fmla="*/ 5410 h 478493"/>
              <a:gd name="connsiteX26" fmla="*/ 454442 w 498565"/>
              <a:gd name="connsiteY26" fmla="*/ 130569 h 478493"/>
              <a:gd name="connsiteX27" fmla="*/ 442476 w 498565"/>
              <a:gd name="connsiteY27" fmla="*/ 126292 h 478493"/>
              <a:gd name="connsiteX28" fmla="*/ 423780 w 498565"/>
              <a:gd name="connsiteY28" fmla="*/ 144762 h 478493"/>
              <a:gd name="connsiteX29" fmla="*/ 428245 w 498565"/>
              <a:gd name="connsiteY29" fmla="*/ 156730 h 478493"/>
              <a:gd name="connsiteX30" fmla="*/ 461173 w 498565"/>
              <a:gd name="connsiteY30" fmla="*/ 240115 h 478493"/>
              <a:gd name="connsiteX31" fmla="*/ 336531 w 498565"/>
              <a:gd name="connsiteY31" fmla="*/ 363253 h 478493"/>
              <a:gd name="connsiteX32" fmla="*/ 163479 w 498565"/>
              <a:gd name="connsiteY32" fmla="*/ 363253 h 478493"/>
              <a:gd name="connsiteX33" fmla="*/ 210978 w 498565"/>
              <a:gd name="connsiteY33" fmla="*/ 316358 h 478493"/>
              <a:gd name="connsiteX34" fmla="*/ 212800 w 498565"/>
              <a:gd name="connsiteY34" fmla="*/ 314267 h 478493"/>
              <a:gd name="connsiteX35" fmla="*/ 212650 w 498565"/>
              <a:gd name="connsiteY35" fmla="*/ 292126 h 478493"/>
              <a:gd name="connsiteX36" fmla="*/ 210978 w 498565"/>
              <a:gd name="connsiteY36" fmla="*/ 290235 h 478493"/>
              <a:gd name="connsiteX37" fmla="*/ 208861 w 498565"/>
              <a:gd name="connsiteY37" fmla="*/ 288433 h 478493"/>
              <a:gd name="connsiteX38" fmla="*/ 186451 w 498565"/>
              <a:gd name="connsiteY38" fmla="*/ 288583 h 478493"/>
              <a:gd name="connsiteX39" fmla="*/ 184537 w 498565"/>
              <a:gd name="connsiteY39" fmla="*/ 290235 h 478493"/>
              <a:gd name="connsiteX40" fmla="*/ 105215 w 498565"/>
              <a:gd name="connsiteY40" fmla="*/ 368599 h 478493"/>
              <a:gd name="connsiteX41" fmla="*/ 103391 w 498565"/>
              <a:gd name="connsiteY41" fmla="*/ 370688 h 478493"/>
              <a:gd name="connsiteX42" fmla="*/ 103542 w 498565"/>
              <a:gd name="connsiteY42" fmla="*/ 392828 h 478493"/>
              <a:gd name="connsiteX43" fmla="*/ 105215 w 498565"/>
              <a:gd name="connsiteY43" fmla="*/ 394720 h 478493"/>
              <a:gd name="connsiteX44" fmla="*/ 184537 w 498565"/>
              <a:gd name="connsiteY44" fmla="*/ 473083 h 478493"/>
              <a:gd name="connsiteX45" fmla="*/ 186634 w 498565"/>
              <a:gd name="connsiteY45" fmla="*/ 474872 h 478493"/>
              <a:gd name="connsiteX46" fmla="*/ 210978 w 498565"/>
              <a:gd name="connsiteY46" fmla="*/ 473083 h 478493"/>
              <a:gd name="connsiteX47" fmla="*/ 212650 w 498565"/>
              <a:gd name="connsiteY47" fmla="*/ 448854 h 478493"/>
              <a:gd name="connsiteX48" fmla="*/ 210978 w 498565"/>
              <a:gd name="connsiteY48" fmla="*/ 446962 h 478493"/>
              <a:gd name="connsiteX49" fmla="*/ 163629 w 498565"/>
              <a:gd name="connsiteY49" fmla="*/ 400192 h 478493"/>
              <a:gd name="connsiteX50" fmla="*/ 336531 w 498565"/>
              <a:gd name="connsiteY50" fmla="*/ 400192 h 478493"/>
              <a:gd name="connsiteX51" fmla="*/ 342342 w 498565"/>
              <a:gd name="connsiteY51" fmla="*/ 400092 h 478493"/>
              <a:gd name="connsiteX52" fmla="*/ 498565 w 498565"/>
              <a:gd name="connsiteY52" fmla="*/ 240115 h 478493"/>
              <a:gd name="connsiteX53" fmla="*/ 456259 w 498565"/>
              <a:gd name="connsiteY53" fmla="*/ 132252 h 478493"/>
              <a:gd name="connsiteX54" fmla="*/ 454442 w 498565"/>
              <a:gd name="connsiteY54" fmla="*/ 130569 h 478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498565" h="478493">
                <a:moveTo>
                  <a:pt x="314350" y="5410"/>
                </a:moveTo>
                <a:lnTo>
                  <a:pt x="312436" y="3757"/>
                </a:lnTo>
                <a:cubicBezTo>
                  <a:pt x="305107" y="-1753"/>
                  <a:pt x="294602" y="-1202"/>
                  <a:pt x="287909" y="5410"/>
                </a:cubicBezTo>
                <a:lnTo>
                  <a:pt x="286236" y="7301"/>
                </a:lnTo>
                <a:cubicBezTo>
                  <a:pt x="280660" y="14541"/>
                  <a:pt x="281216" y="24919"/>
                  <a:pt x="287909" y="31531"/>
                </a:cubicBezTo>
                <a:lnTo>
                  <a:pt x="337055" y="80038"/>
                </a:lnTo>
                <a:lnTo>
                  <a:pt x="162034" y="80038"/>
                </a:lnTo>
                <a:lnTo>
                  <a:pt x="156222" y="80140"/>
                </a:lnTo>
                <a:cubicBezTo>
                  <a:pt x="69425" y="83162"/>
                  <a:pt x="0" y="153630"/>
                  <a:pt x="0" y="240115"/>
                </a:cubicBezTo>
                <a:cubicBezTo>
                  <a:pt x="0" y="281597"/>
                  <a:pt x="15972" y="319396"/>
                  <a:pt x="42171" y="347833"/>
                </a:cubicBezTo>
                <a:lnTo>
                  <a:pt x="43975" y="349538"/>
                </a:lnTo>
                <a:cubicBezTo>
                  <a:pt x="47238" y="352282"/>
                  <a:pt x="51468" y="353938"/>
                  <a:pt x="56089" y="353938"/>
                </a:cubicBezTo>
                <a:cubicBezTo>
                  <a:pt x="66414" y="353938"/>
                  <a:pt x="74785" y="345669"/>
                  <a:pt x="74785" y="335468"/>
                </a:cubicBezTo>
                <a:cubicBezTo>
                  <a:pt x="74785" y="331218"/>
                  <a:pt x="73331" y="327302"/>
                  <a:pt x="70889" y="324181"/>
                </a:cubicBezTo>
                <a:lnTo>
                  <a:pt x="65920" y="318520"/>
                </a:lnTo>
                <a:cubicBezTo>
                  <a:pt x="48100" y="297223"/>
                  <a:pt x="37392" y="269905"/>
                  <a:pt x="37392" y="240115"/>
                </a:cubicBezTo>
                <a:cubicBezTo>
                  <a:pt x="37392" y="172109"/>
                  <a:pt x="93196" y="116979"/>
                  <a:pt x="162034" y="116979"/>
                </a:cubicBezTo>
                <a:lnTo>
                  <a:pt x="333565" y="116979"/>
                </a:lnTo>
                <a:lnTo>
                  <a:pt x="287909" y="162137"/>
                </a:lnTo>
                <a:lnTo>
                  <a:pt x="286236" y="164028"/>
                </a:lnTo>
                <a:cubicBezTo>
                  <a:pt x="280660" y="171268"/>
                  <a:pt x="281216" y="181646"/>
                  <a:pt x="287909" y="188258"/>
                </a:cubicBezTo>
                <a:cubicBezTo>
                  <a:pt x="295210" y="195471"/>
                  <a:pt x="307049" y="195471"/>
                  <a:pt x="314350" y="188258"/>
                </a:cubicBezTo>
                <a:lnTo>
                  <a:pt x="393672" y="109894"/>
                </a:lnTo>
                <a:lnTo>
                  <a:pt x="395345" y="108003"/>
                </a:lnTo>
                <a:cubicBezTo>
                  <a:pt x="400921" y="100763"/>
                  <a:pt x="400363" y="90385"/>
                  <a:pt x="393672" y="83773"/>
                </a:cubicBezTo>
                <a:lnTo>
                  <a:pt x="314350" y="5410"/>
                </a:lnTo>
                <a:close/>
                <a:moveTo>
                  <a:pt x="454442" y="130569"/>
                </a:moveTo>
                <a:cubicBezTo>
                  <a:pt x="451199" y="127899"/>
                  <a:pt x="447028" y="126292"/>
                  <a:pt x="442476" y="126292"/>
                </a:cubicBezTo>
                <a:cubicBezTo>
                  <a:pt x="432151" y="126292"/>
                  <a:pt x="423780" y="134562"/>
                  <a:pt x="423780" y="144762"/>
                </a:cubicBezTo>
                <a:cubicBezTo>
                  <a:pt x="423780" y="149343"/>
                  <a:pt x="425468" y="153535"/>
                  <a:pt x="428245" y="156730"/>
                </a:cubicBezTo>
                <a:cubicBezTo>
                  <a:pt x="448689" y="178664"/>
                  <a:pt x="461173" y="207951"/>
                  <a:pt x="461173" y="240115"/>
                </a:cubicBezTo>
                <a:cubicBezTo>
                  <a:pt x="461173" y="308123"/>
                  <a:pt x="405368" y="363253"/>
                  <a:pt x="336531" y="363253"/>
                </a:cubicBezTo>
                <a:lnTo>
                  <a:pt x="163479" y="363253"/>
                </a:lnTo>
                <a:lnTo>
                  <a:pt x="210978" y="316358"/>
                </a:lnTo>
                <a:lnTo>
                  <a:pt x="212800" y="314267"/>
                </a:lnTo>
                <a:cubicBezTo>
                  <a:pt x="217721" y="307701"/>
                  <a:pt x="217671" y="298644"/>
                  <a:pt x="212650" y="292126"/>
                </a:cubicBezTo>
                <a:lnTo>
                  <a:pt x="210978" y="290235"/>
                </a:lnTo>
                <a:lnTo>
                  <a:pt x="208861" y="288433"/>
                </a:lnTo>
                <a:cubicBezTo>
                  <a:pt x="202215" y="283575"/>
                  <a:pt x="193047" y="283624"/>
                  <a:pt x="186451" y="288583"/>
                </a:cubicBezTo>
                <a:lnTo>
                  <a:pt x="184537" y="290235"/>
                </a:lnTo>
                <a:lnTo>
                  <a:pt x="105215" y="368599"/>
                </a:lnTo>
                <a:lnTo>
                  <a:pt x="103391" y="370688"/>
                </a:lnTo>
                <a:cubicBezTo>
                  <a:pt x="98472" y="377254"/>
                  <a:pt x="98522" y="386314"/>
                  <a:pt x="103542" y="392828"/>
                </a:cubicBezTo>
                <a:lnTo>
                  <a:pt x="105215" y="394720"/>
                </a:lnTo>
                <a:lnTo>
                  <a:pt x="184537" y="473083"/>
                </a:lnTo>
                <a:lnTo>
                  <a:pt x="186634" y="474872"/>
                </a:lnTo>
                <a:cubicBezTo>
                  <a:pt x="193953" y="480238"/>
                  <a:pt x="204339" y="479642"/>
                  <a:pt x="210978" y="473083"/>
                </a:cubicBezTo>
                <a:cubicBezTo>
                  <a:pt x="217671" y="466472"/>
                  <a:pt x="218227" y="456093"/>
                  <a:pt x="212650" y="448854"/>
                </a:cubicBezTo>
                <a:lnTo>
                  <a:pt x="210978" y="446962"/>
                </a:lnTo>
                <a:lnTo>
                  <a:pt x="163629" y="400192"/>
                </a:lnTo>
                <a:lnTo>
                  <a:pt x="336531" y="400192"/>
                </a:lnTo>
                <a:lnTo>
                  <a:pt x="342342" y="400092"/>
                </a:lnTo>
                <a:cubicBezTo>
                  <a:pt x="429140" y="397069"/>
                  <a:pt x="498565" y="326602"/>
                  <a:pt x="498565" y="240115"/>
                </a:cubicBezTo>
                <a:cubicBezTo>
                  <a:pt x="498565" y="198563"/>
                  <a:pt x="482539" y="160706"/>
                  <a:pt x="456259" y="132252"/>
                </a:cubicBezTo>
                <a:lnTo>
                  <a:pt x="454442" y="130569"/>
                </a:lnTo>
                <a:close/>
              </a:path>
            </a:pathLst>
          </a:cu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600" b="1">
              <a:ln w="3175">
                <a:noFill/>
              </a:ln>
              <a:solidFill>
                <a:schemeClr val="bg1"/>
              </a:solidFill>
              <a:latin typeface="+mj-lt"/>
              <a:cs typeface="Segoe UI" pitchFamily="34" charset="0"/>
            </a:endParaRPr>
          </a:p>
        </p:txBody>
      </p:sp>
      <p:sp>
        <p:nvSpPr>
          <p:cNvPr id="61" name="Graphic 23">
            <a:extLst>
              <a:ext uri="{FF2B5EF4-FFF2-40B4-BE49-F238E27FC236}">
                <a16:creationId xmlns:a16="http://schemas.microsoft.com/office/drawing/2014/main" id="{EF2A6C67-7838-AC67-CA40-849F57ECF1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80957" y="3430221"/>
            <a:ext cx="629286" cy="588559"/>
          </a:xfrm>
          <a:custGeom>
            <a:avLst/>
            <a:gdLst>
              <a:gd name="connsiteX0" fmla="*/ 514915 w 518508"/>
              <a:gd name="connsiteY0" fmla="*/ 134249 h 419189"/>
              <a:gd name="connsiteX1" fmla="*/ 413965 w 518508"/>
              <a:gd name="connsiteY1" fmla="*/ 295831 h 419189"/>
              <a:gd name="connsiteX2" fmla="*/ 220179 w 518508"/>
              <a:gd name="connsiteY2" fmla="*/ 360751 h 419189"/>
              <a:gd name="connsiteX3" fmla="*/ 177098 w 518508"/>
              <a:gd name="connsiteY3" fmla="*/ 358412 h 419189"/>
              <a:gd name="connsiteX4" fmla="*/ 67296 w 518508"/>
              <a:gd name="connsiteY4" fmla="*/ 247081 h 419189"/>
              <a:gd name="connsiteX5" fmla="*/ 104911 w 518508"/>
              <a:gd name="connsiteY5" fmla="*/ 166906 h 419189"/>
              <a:gd name="connsiteX6" fmla="*/ 284801 w 518508"/>
              <a:gd name="connsiteY6" fmla="*/ 165769 h 419189"/>
              <a:gd name="connsiteX7" fmla="*/ 323679 w 518508"/>
              <a:gd name="connsiteY7" fmla="*/ 245459 h 419189"/>
              <a:gd name="connsiteX8" fmla="*/ 296090 w 518508"/>
              <a:gd name="connsiteY8" fmla="*/ 281625 h 419189"/>
              <a:gd name="connsiteX9" fmla="*/ 266398 w 518508"/>
              <a:gd name="connsiteY9" fmla="*/ 251334 h 419189"/>
              <a:gd name="connsiteX10" fmla="*/ 266398 w 518508"/>
              <a:gd name="connsiteY10" fmla="*/ 203016 h 419189"/>
              <a:gd name="connsiteX11" fmla="*/ 233570 w 518508"/>
              <a:gd name="connsiteY11" fmla="*/ 173394 h 419189"/>
              <a:gd name="connsiteX12" fmla="*/ 188289 w 518508"/>
              <a:gd name="connsiteY12" fmla="*/ 173394 h 419189"/>
              <a:gd name="connsiteX13" fmla="*/ 121828 w 518508"/>
              <a:gd name="connsiteY13" fmla="*/ 205246 h 419189"/>
              <a:gd name="connsiteX14" fmla="*/ 144548 w 518508"/>
              <a:gd name="connsiteY14" fmla="*/ 302864 h 419189"/>
              <a:gd name="connsiteX15" fmla="*/ 175492 w 518508"/>
              <a:gd name="connsiteY15" fmla="*/ 313541 h 419189"/>
              <a:gd name="connsiteX16" fmla="*/ 246507 w 518508"/>
              <a:gd name="connsiteY16" fmla="*/ 290883 h 419189"/>
              <a:gd name="connsiteX17" fmla="*/ 248091 w 518508"/>
              <a:gd name="connsiteY17" fmla="*/ 288771 h 419189"/>
              <a:gd name="connsiteX18" fmla="*/ 249676 w 518508"/>
              <a:gd name="connsiteY18" fmla="*/ 291116 h 419189"/>
              <a:gd name="connsiteX19" fmla="*/ 297222 w 518508"/>
              <a:gd name="connsiteY19" fmla="*/ 311368 h 419189"/>
              <a:gd name="connsiteX20" fmla="*/ 355441 w 518508"/>
              <a:gd name="connsiteY20" fmla="*/ 252606 h 419189"/>
              <a:gd name="connsiteX21" fmla="*/ 350750 w 518508"/>
              <a:gd name="connsiteY21" fmla="*/ 215260 h 419189"/>
              <a:gd name="connsiteX22" fmla="*/ 287876 w 518508"/>
              <a:gd name="connsiteY22" fmla="*/ 129522 h 419189"/>
              <a:gd name="connsiteX23" fmla="*/ 75110 w 518508"/>
              <a:gd name="connsiteY23" fmla="*/ 150367 h 419189"/>
              <a:gd name="connsiteX24" fmla="*/ 34472 w 518508"/>
              <a:gd name="connsiteY24" fmla="*/ 246246 h 419189"/>
              <a:gd name="connsiteX25" fmla="*/ 81146 w 518508"/>
              <a:gd name="connsiteY25" fmla="*/ 346270 h 419189"/>
              <a:gd name="connsiteX26" fmla="*/ 192337 w 518508"/>
              <a:gd name="connsiteY26" fmla="*/ 389340 h 419189"/>
              <a:gd name="connsiteX27" fmla="*/ 217565 w 518508"/>
              <a:gd name="connsiteY27" fmla="*/ 390030 h 419189"/>
              <a:gd name="connsiteX28" fmla="*/ 400656 w 518508"/>
              <a:gd name="connsiteY28" fmla="*/ 341168 h 419189"/>
              <a:gd name="connsiteX29" fmla="*/ 401692 w 518508"/>
              <a:gd name="connsiteY29" fmla="*/ 342354 h 419189"/>
              <a:gd name="connsiteX30" fmla="*/ 192342 w 518508"/>
              <a:gd name="connsiteY30" fmla="*/ 418933 h 419189"/>
              <a:gd name="connsiteX31" fmla="*/ 54796 w 518508"/>
              <a:gd name="connsiteY31" fmla="*/ 368984 h 419189"/>
              <a:gd name="connsiteX32" fmla="*/ 65 w 518508"/>
              <a:gd name="connsiteY32" fmla="*/ 245547 h 419189"/>
              <a:gd name="connsiteX33" fmla="*/ 78594 w 518508"/>
              <a:gd name="connsiteY33" fmla="*/ 105490 h 419189"/>
              <a:gd name="connsiteX34" fmla="*/ 191568 w 518508"/>
              <a:gd name="connsiteY34" fmla="*/ 72131 h 419189"/>
              <a:gd name="connsiteX35" fmla="*/ 252341 w 518508"/>
              <a:gd name="connsiteY35" fmla="*/ 72131 h 419189"/>
              <a:gd name="connsiteX36" fmla="*/ 378481 w 518508"/>
              <a:gd name="connsiteY36" fmla="*/ 22314 h 419189"/>
              <a:gd name="connsiteX37" fmla="*/ 379764 w 518508"/>
              <a:gd name="connsiteY37" fmla="*/ 21659 h 419189"/>
              <a:gd name="connsiteX38" fmla="*/ 382347 w 518508"/>
              <a:gd name="connsiteY38" fmla="*/ 22666 h 419189"/>
              <a:gd name="connsiteX39" fmla="*/ 382681 w 518508"/>
              <a:gd name="connsiteY39" fmla="*/ 23964 h 419189"/>
              <a:gd name="connsiteX40" fmla="*/ 356164 w 518508"/>
              <a:gd name="connsiteY40" fmla="*/ 92557 h 419189"/>
              <a:gd name="connsiteX41" fmla="*/ 356360 w 518508"/>
              <a:gd name="connsiteY41" fmla="*/ 94853 h 419189"/>
              <a:gd name="connsiteX42" fmla="*/ 358779 w 518508"/>
              <a:gd name="connsiteY42" fmla="*/ 95623 h 419189"/>
              <a:gd name="connsiteX43" fmla="*/ 486535 w 518508"/>
              <a:gd name="connsiteY43" fmla="*/ 1391 h 419189"/>
              <a:gd name="connsiteX44" fmla="*/ 487715 w 518508"/>
              <a:gd name="connsiteY44" fmla="*/ 373 h 419189"/>
              <a:gd name="connsiteX45" fmla="*/ 490891 w 518508"/>
              <a:gd name="connsiteY45" fmla="*/ 373 h 419189"/>
              <a:gd name="connsiteX46" fmla="*/ 492070 w 518508"/>
              <a:gd name="connsiteY46" fmla="*/ 1391 h 419189"/>
              <a:gd name="connsiteX47" fmla="*/ 514915 w 518508"/>
              <a:gd name="connsiteY47" fmla="*/ 134249 h 419189"/>
              <a:gd name="connsiteX48" fmla="*/ 192181 w 518508"/>
              <a:gd name="connsiteY48" fmla="*/ 202413 h 419189"/>
              <a:gd name="connsiteX49" fmla="*/ 144903 w 518508"/>
              <a:gd name="connsiteY49" fmla="*/ 244684 h 419189"/>
              <a:gd name="connsiteX50" fmla="*/ 145812 w 518508"/>
              <a:gd name="connsiteY50" fmla="*/ 252946 h 419189"/>
              <a:gd name="connsiteX51" fmla="*/ 182954 w 518508"/>
              <a:gd name="connsiteY51" fmla="*/ 286171 h 419189"/>
              <a:gd name="connsiteX52" fmla="*/ 238538 w 518508"/>
              <a:gd name="connsiteY52" fmla="*/ 252949 h 419189"/>
              <a:gd name="connsiteX53" fmla="*/ 239445 w 518508"/>
              <a:gd name="connsiteY53" fmla="*/ 244693 h 419189"/>
              <a:gd name="connsiteX54" fmla="*/ 239445 w 518508"/>
              <a:gd name="connsiteY54" fmla="*/ 205220 h 419189"/>
              <a:gd name="connsiteX55" fmla="*/ 236210 w 518508"/>
              <a:gd name="connsiteY55" fmla="*/ 202327 h 419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518508" h="419189">
                <a:moveTo>
                  <a:pt x="514915" y="134249"/>
                </a:moveTo>
                <a:cubicBezTo>
                  <a:pt x="503706" y="197101"/>
                  <a:pt x="467935" y="254356"/>
                  <a:pt x="413965" y="295831"/>
                </a:cubicBezTo>
                <a:cubicBezTo>
                  <a:pt x="359995" y="337306"/>
                  <a:pt x="291328" y="360310"/>
                  <a:pt x="220179" y="360751"/>
                </a:cubicBezTo>
                <a:cubicBezTo>
                  <a:pt x="205767" y="361246"/>
                  <a:pt x="191337" y="360462"/>
                  <a:pt x="177098" y="358412"/>
                </a:cubicBezTo>
                <a:cubicBezTo>
                  <a:pt x="115735" y="349087"/>
                  <a:pt x="69986" y="302699"/>
                  <a:pt x="67296" y="247081"/>
                </a:cubicBezTo>
                <a:cubicBezTo>
                  <a:pt x="67584" y="216977"/>
                  <a:pt x="81094" y="188180"/>
                  <a:pt x="104911" y="166906"/>
                </a:cubicBezTo>
                <a:cubicBezTo>
                  <a:pt x="154462" y="122645"/>
                  <a:pt x="234555" y="122139"/>
                  <a:pt x="284801" y="165769"/>
                </a:cubicBezTo>
                <a:cubicBezTo>
                  <a:pt x="308951" y="186739"/>
                  <a:pt x="322915" y="215361"/>
                  <a:pt x="323679" y="245459"/>
                </a:cubicBezTo>
                <a:cubicBezTo>
                  <a:pt x="324218" y="264469"/>
                  <a:pt x="315011" y="281143"/>
                  <a:pt x="296090" y="281625"/>
                </a:cubicBezTo>
                <a:cubicBezTo>
                  <a:pt x="275875" y="281625"/>
                  <a:pt x="266398" y="268722"/>
                  <a:pt x="266398" y="251334"/>
                </a:cubicBezTo>
                <a:lnTo>
                  <a:pt x="266398" y="203016"/>
                </a:lnTo>
                <a:cubicBezTo>
                  <a:pt x="266414" y="186753"/>
                  <a:pt x="251754" y="173523"/>
                  <a:pt x="233570" y="173394"/>
                </a:cubicBezTo>
                <a:lnTo>
                  <a:pt x="188289" y="173394"/>
                </a:lnTo>
                <a:cubicBezTo>
                  <a:pt x="161526" y="173229"/>
                  <a:pt x="136497" y="185224"/>
                  <a:pt x="121828" y="205246"/>
                </a:cubicBezTo>
                <a:cubicBezTo>
                  <a:pt x="97964" y="237813"/>
                  <a:pt x="108136" y="281518"/>
                  <a:pt x="144548" y="302864"/>
                </a:cubicBezTo>
                <a:cubicBezTo>
                  <a:pt x="153899" y="308346"/>
                  <a:pt x="164447" y="311985"/>
                  <a:pt x="175492" y="313541"/>
                </a:cubicBezTo>
                <a:cubicBezTo>
                  <a:pt x="201929" y="317263"/>
                  <a:pt x="228672" y="308731"/>
                  <a:pt x="246507" y="290883"/>
                </a:cubicBezTo>
                <a:lnTo>
                  <a:pt x="248091" y="288771"/>
                </a:lnTo>
                <a:lnTo>
                  <a:pt x="249676" y="291116"/>
                </a:lnTo>
                <a:cubicBezTo>
                  <a:pt x="260738" y="304558"/>
                  <a:pt x="278583" y="312159"/>
                  <a:pt x="297222" y="311368"/>
                </a:cubicBezTo>
                <a:cubicBezTo>
                  <a:pt x="331241" y="309158"/>
                  <a:pt x="357078" y="283079"/>
                  <a:pt x="355441" y="252606"/>
                </a:cubicBezTo>
                <a:cubicBezTo>
                  <a:pt x="355600" y="240031"/>
                  <a:pt x="354024" y="227489"/>
                  <a:pt x="350750" y="215260"/>
                </a:cubicBezTo>
                <a:cubicBezTo>
                  <a:pt x="342352" y="180714"/>
                  <a:pt x="319955" y="150171"/>
                  <a:pt x="287876" y="129522"/>
                </a:cubicBezTo>
                <a:cubicBezTo>
                  <a:pt x="221438" y="86755"/>
                  <a:pt x="129622" y="95750"/>
                  <a:pt x="75110" y="150367"/>
                </a:cubicBezTo>
                <a:cubicBezTo>
                  <a:pt x="48788" y="176740"/>
                  <a:pt x="34311" y="210894"/>
                  <a:pt x="34472" y="246246"/>
                </a:cubicBezTo>
                <a:cubicBezTo>
                  <a:pt x="34977" y="283732"/>
                  <a:pt x="51706" y="319585"/>
                  <a:pt x="81146" y="346270"/>
                </a:cubicBezTo>
                <a:cubicBezTo>
                  <a:pt x="110583" y="372953"/>
                  <a:pt x="150439" y="388392"/>
                  <a:pt x="192337" y="389340"/>
                </a:cubicBezTo>
                <a:cubicBezTo>
                  <a:pt x="192337" y="389340"/>
                  <a:pt x="204196" y="390305"/>
                  <a:pt x="217565" y="390030"/>
                </a:cubicBezTo>
                <a:cubicBezTo>
                  <a:pt x="282550" y="389662"/>
                  <a:pt x="346069" y="372711"/>
                  <a:pt x="400656" y="341168"/>
                </a:cubicBezTo>
                <a:cubicBezTo>
                  <a:pt x="401432" y="340685"/>
                  <a:pt x="402209" y="341650"/>
                  <a:pt x="401692" y="342354"/>
                </a:cubicBezTo>
                <a:cubicBezTo>
                  <a:pt x="347903" y="394183"/>
                  <a:pt x="271324" y="422196"/>
                  <a:pt x="192342" y="418933"/>
                </a:cubicBezTo>
                <a:cubicBezTo>
                  <a:pt x="140793" y="419771"/>
                  <a:pt x="91102" y="401726"/>
                  <a:pt x="54796" y="368984"/>
                </a:cubicBezTo>
                <a:cubicBezTo>
                  <a:pt x="18486" y="336241"/>
                  <a:pt x="-1286" y="291649"/>
                  <a:pt x="65" y="245547"/>
                </a:cubicBezTo>
                <a:cubicBezTo>
                  <a:pt x="90" y="190398"/>
                  <a:pt x="29194" y="138491"/>
                  <a:pt x="78594" y="105490"/>
                </a:cubicBezTo>
                <a:cubicBezTo>
                  <a:pt x="111336" y="83923"/>
                  <a:pt x="150905" y="72239"/>
                  <a:pt x="191568" y="72131"/>
                </a:cubicBezTo>
                <a:lnTo>
                  <a:pt x="252341" y="72131"/>
                </a:lnTo>
                <a:cubicBezTo>
                  <a:pt x="300343" y="72099"/>
                  <a:pt x="346117" y="54021"/>
                  <a:pt x="378481" y="22314"/>
                </a:cubicBezTo>
                <a:cubicBezTo>
                  <a:pt x="378820" y="21978"/>
                  <a:pt x="379270" y="21749"/>
                  <a:pt x="379764" y="21659"/>
                </a:cubicBezTo>
                <a:cubicBezTo>
                  <a:pt x="380778" y="21463"/>
                  <a:pt x="381818" y="21868"/>
                  <a:pt x="382347" y="22666"/>
                </a:cubicBezTo>
                <a:cubicBezTo>
                  <a:pt x="382606" y="23057"/>
                  <a:pt x="382724" y="23510"/>
                  <a:pt x="382681" y="23964"/>
                </a:cubicBezTo>
                <a:cubicBezTo>
                  <a:pt x="380106" y="48397"/>
                  <a:pt x="371011" y="71919"/>
                  <a:pt x="356164" y="92557"/>
                </a:cubicBezTo>
                <a:cubicBezTo>
                  <a:pt x="355714" y="93289"/>
                  <a:pt x="355791" y="94190"/>
                  <a:pt x="356360" y="94853"/>
                </a:cubicBezTo>
                <a:cubicBezTo>
                  <a:pt x="356926" y="95515"/>
                  <a:pt x="357874" y="95817"/>
                  <a:pt x="358779" y="95623"/>
                </a:cubicBezTo>
                <a:cubicBezTo>
                  <a:pt x="415671" y="84128"/>
                  <a:pt x="463084" y="49157"/>
                  <a:pt x="486535" y="1391"/>
                </a:cubicBezTo>
                <a:cubicBezTo>
                  <a:pt x="486829" y="970"/>
                  <a:pt x="487233" y="621"/>
                  <a:pt x="487715" y="373"/>
                </a:cubicBezTo>
                <a:cubicBezTo>
                  <a:pt x="488701" y="-124"/>
                  <a:pt x="489905" y="-124"/>
                  <a:pt x="490891" y="373"/>
                </a:cubicBezTo>
                <a:cubicBezTo>
                  <a:pt x="491373" y="619"/>
                  <a:pt x="491779" y="969"/>
                  <a:pt x="492070" y="1391"/>
                </a:cubicBezTo>
                <a:cubicBezTo>
                  <a:pt x="515889" y="42203"/>
                  <a:pt x="523921" y="88922"/>
                  <a:pt x="514915" y="134249"/>
                </a:cubicBezTo>
                <a:close/>
                <a:moveTo>
                  <a:pt x="192181" y="202413"/>
                </a:moveTo>
                <a:cubicBezTo>
                  <a:pt x="166075" y="202409"/>
                  <a:pt x="144908" y="221333"/>
                  <a:pt x="144903" y="244684"/>
                </a:cubicBezTo>
                <a:cubicBezTo>
                  <a:pt x="144902" y="247457"/>
                  <a:pt x="145207" y="250225"/>
                  <a:pt x="145812" y="252946"/>
                </a:cubicBezTo>
                <a:cubicBezTo>
                  <a:pt x="149543" y="269719"/>
                  <a:pt x="164201" y="282833"/>
                  <a:pt x="182954" y="286171"/>
                </a:cubicBezTo>
                <a:cubicBezTo>
                  <a:pt x="208560" y="290725"/>
                  <a:pt x="233444" y="275852"/>
                  <a:pt x="238538" y="252949"/>
                </a:cubicBezTo>
                <a:cubicBezTo>
                  <a:pt x="239141" y="250231"/>
                  <a:pt x="239445" y="247465"/>
                  <a:pt x="239445" y="244693"/>
                </a:cubicBezTo>
                <a:lnTo>
                  <a:pt x="239445" y="205220"/>
                </a:lnTo>
                <a:cubicBezTo>
                  <a:pt x="239357" y="203656"/>
                  <a:pt x="237958" y="202406"/>
                  <a:pt x="236210" y="202327"/>
                </a:cubicBezTo>
                <a:close/>
              </a:path>
            </a:pathLst>
          </a:cu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1600" b="1">
              <a:ln w="3175">
                <a:noFill/>
              </a:ln>
              <a:solidFill>
                <a:schemeClr val="tx1"/>
              </a:solidFill>
              <a:latin typeface="+mj-lt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4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77556E-17 4.44444E-6 L 2.77556E-17 0.03541 " pathEditMode="relative" rAng="0" ptsTypes="AA">
                                      <p:cBhvr>
                                        <p:cTn id="9" dur="7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2.77556E-17 4.44444E-6 L 2.77556E-17 0.03541 " pathEditMode="relative" rAng="0" ptsTypes="AA">
                                      <p:cBhvr>
                                        <p:cTn id="14" dur="700" spd="-100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 4.44444E-6 L 0 0.03541 " pathEditMode="relative" rAng="0" ptsTypes="AA">
                                      <p:cBhvr>
                                        <p:cTn id="19" dur="7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100000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 4.44444E-6 L 0 0.03541 " pathEditMode="relative" rAng="0" ptsTypes="AA">
                                      <p:cBhvr>
                                        <p:cTn id="24" dur="700" spd="-100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11022E-16 4.44444E-6 L 1.11022E-16 0.03541 " pathEditMode="relative" rAng="0" ptsTypes="AA">
                                      <p:cBhvr>
                                        <p:cTn id="29" dur="7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11022E-16 4.44444E-6 L 1.11022E-16 0.03541 " pathEditMode="relative" rAng="0" ptsTypes="AA">
                                      <p:cBhvr>
                                        <p:cTn id="34" dur="70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8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8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2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-1.85185E-6 L 2.77556E-17 0.03542 " pathEditMode="relative" rAng="0" ptsTypes="AA">
                                      <p:cBhvr>
                                        <p:cTn id="52" dur="7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1.11111E-6 L 2.77556E-17 0.03542 " pathEditMode="relative" rAng="0" ptsTypes="AA">
                                      <p:cBhvr>
                                        <p:cTn id="57" dur="7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9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4.07407E-6 L -3.54167E-6 0.03542 " pathEditMode="relative" rAng="0" ptsTypes="AA">
                                      <p:cBhvr>
                                        <p:cTn id="63" dur="700" spd="-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1.11111E-6 L 1.11022E-16 0.03542 " pathEditMode="relative" rAng="0" ptsTypes="AA">
                                      <p:cBhvr>
                                        <p:cTn id="68" dur="7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6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4.07407E-6 L -3.54167E-6 0.03542 " pathEditMode="relative" rAng="0" ptsTypes="AA">
                                      <p:cBhvr>
                                        <p:cTn id="74" dur="700" spd="-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11111E-6 L 0 0.03542 " pathEditMode="relative" rAng="0" ptsTypes="AA">
                                      <p:cBhvr>
                                        <p:cTn id="79" dur="70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  <p:bldP spid="13" grpId="0" animBg="1"/>
      <p:bldP spid="28" grpId="0"/>
      <p:bldP spid="29" grpId="0"/>
      <p:bldP spid="34" grpId="0" animBg="1"/>
      <p:bldP spid="34" grpId="1" animBg="1"/>
      <p:bldP spid="35" grpId="0" animBg="1"/>
      <p:bldP spid="35" grpId="1" animBg="1"/>
      <p:bldP spid="37" grpId="0" animBg="1"/>
      <p:bldP spid="37" grpId="1" animBg="1"/>
      <p:bldP spid="62" grpId="0" animBg="1"/>
      <p:bldP spid="62" grpId="1" animBg="1"/>
      <p:bldP spid="61" grpId="0" animBg="1"/>
      <p:bldP spid="61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D2D242-B42C-B483-2027-6BB109859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D70CBF-03C0-919D-C792-3AE227FC2C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.NET MAUI</a:t>
            </a:r>
          </a:p>
        </p:txBody>
      </p:sp>
    </p:spTree>
    <p:extLst>
      <p:ext uri="{BB962C8B-B14F-4D97-AF65-F5344CB8AC3E}">
        <p14:creationId xmlns:p14="http://schemas.microsoft.com/office/powerpoint/2010/main" val="242336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-up of several cylindrical objects&#10;&#10;Description automatically generated">
            <a:extLst>
              <a:ext uri="{FF2B5EF4-FFF2-40B4-BE49-F238E27FC236}">
                <a16:creationId xmlns:a16="http://schemas.microsoft.com/office/drawing/2014/main" id="{DA5CF197-7E91-428F-814B-F3B710569C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 descr="A close-up of several cylindrical objects&#10;&#10;Description automatically generated">
            <a:extLst>
              <a:ext uri="{FF2B5EF4-FFF2-40B4-BE49-F238E27FC236}">
                <a16:creationId xmlns:a16="http://schemas.microsoft.com/office/drawing/2014/main" id="{416FBDA6-1C81-D763-4863-DFDD3E4960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353ECC3-681F-0EA1-F06E-24F359612A81}"/>
              </a:ext>
            </a:extLst>
          </p:cNvPr>
          <p:cNvSpPr/>
          <p:nvPr/>
        </p:nvSpPr>
        <p:spPr>
          <a:xfrm>
            <a:off x="0" y="7406640"/>
            <a:ext cx="12192000" cy="6858000"/>
          </a:xfrm>
          <a:prstGeom prst="rect">
            <a:avLst/>
          </a:prstGeom>
          <a:gradFill>
            <a:gsLst>
              <a:gs pos="50000">
                <a:srgbClr val="F0E5F6"/>
              </a:gs>
              <a:gs pos="0">
                <a:srgbClr val="FCE7F8"/>
              </a:gs>
              <a:gs pos="100000">
                <a:srgbClr val="EDEAF7"/>
              </a:gs>
            </a:gsLst>
            <a:lin ang="5400000" scaled="1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cartoon character in a race car&#10;&#10;Description automatically generated">
            <a:extLst>
              <a:ext uri="{FF2B5EF4-FFF2-40B4-BE49-F238E27FC236}">
                <a16:creationId xmlns:a16="http://schemas.microsoft.com/office/drawing/2014/main" id="{9FD0F4A5-CFBA-0560-597B-36BE9E1E68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720" y="-5034425"/>
            <a:ext cx="17085542" cy="693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037071"/>
      </p:ext>
    </p:extLst>
  </p:cSld>
  <p:clrMapOvr>
    <a:masterClrMapping/>
  </p:clrMapOvr>
  <p:transition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2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0182 -0.12755 L -1.74323 1.6213 " pathEditMode="relative" ptsTypes="AA">
                                      <p:cBhvr>
                                        <p:cTn id="12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9259BF-1475-E08D-9089-A717B2622557}"/>
              </a:ext>
            </a:extLst>
          </p:cNvPr>
          <p:cNvGrpSpPr/>
          <p:nvPr/>
        </p:nvGrpSpPr>
        <p:grpSpPr>
          <a:xfrm>
            <a:off x="1367822" y="2313665"/>
            <a:ext cx="9487221" cy="1723172"/>
            <a:chOff x="1367822" y="2313665"/>
            <a:chExt cx="9487221" cy="1723172"/>
          </a:xfrm>
        </p:grpSpPr>
        <p:sp>
          <p:nvSpPr>
            <p:cNvPr id="1065" name="Rounded Rectangle 9">
              <a:extLst>
                <a:ext uri="{FF2B5EF4-FFF2-40B4-BE49-F238E27FC236}">
                  <a16:creationId xmlns:a16="http://schemas.microsoft.com/office/drawing/2014/main" id="{BF2EF0A9-50EA-2C64-2E65-F63E0922C321}"/>
                </a:ext>
              </a:extLst>
            </p:cNvPr>
            <p:cNvSpPr/>
            <p:nvPr/>
          </p:nvSpPr>
          <p:spPr bwMode="auto">
            <a:xfrm rot="10800000" flipH="1" flipV="1">
              <a:off x="1367822" y="2313665"/>
              <a:ext cx="9487221" cy="1723172"/>
            </a:xfrm>
            <a:prstGeom prst="roundRect">
              <a:avLst>
                <a:gd name="adj" fmla="val 11316"/>
              </a:avLst>
            </a:prstGeom>
            <a:solidFill>
              <a:srgbClr val="F4F3F5"/>
            </a:solidFill>
            <a:effectLst>
              <a:outerShdw blurRad="63500" dist="127000" dir="2700000" algn="tl" rotWithShape="0">
                <a:srgbClr val="B1B3B3">
                  <a:alpha val="50000"/>
                </a:srgbClr>
              </a:outerShdw>
            </a:effectLst>
          </p:spPr>
          <p:txBody>
            <a:bodyPr wrap="square" lIns="0" tIns="0" rIns="0" bIns="0" anchor="t" anchorCtr="0"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 w="3175"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endParaRPr>
            </a:p>
          </p:txBody>
        </p:sp>
        <p:sp>
          <p:nvSpPr>
            <p:cNvPr id="1067" name="TextBox 1066">
              <a:extLst>
                <a:ext uri="{FF2B5EF4-FFF2-40B4-BE49-F238E27FC236}">
                  <a16:creationId xmlns:a16="http://schemas.microsoft.com/office/drawing/2014/main" id="{792DE612-D648-DC46-9E96-4BF624FCCE24}"/>
                </a:ext>
              </a:extLst>
            </p:cNvPr>
            <p:cNvSpPr txBox="1"/>
            <p:nvPr/>
          </p:nvSpPr>
          <p:spPr>
            <a:xfrm>
              <a:off x="3117899" y="3629394"/>
              <a:ext cx="1251271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Web</a:t>
              </a:r>
            </a:p>
          </p:txBody>
        </p:sp>
        <p:sp>
          <p:nvSpPr>
            <p:cNvPr id="1068" name="TextBox 1067">
              <a:extLst>
                <a:ext uri="{FF2B5EF4-FFF2-40B4-BE49-F238E27FC236}">
                  <a16:creationId xmlns:a16="http://schemas.microsoft.com/office/drawing/2014/main" id="{B2979CD7-41BC-5BDA-28E1-C797EBF1EB31}"/>
                </a:ext>
              </a:extLst>
            </p:cNvPr>
            <p:cNvSpPr txBox="1"/>
            <p:nvPr/>
          </p:nvSpPr>
          <p:spPr>
            <a:xfrm>
              <a:off x="5547658" y="3629394"/>
              <a:ext cx="1206947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Mobile</a:t>
              </a:r>
            </a:p>
          </p:txBody>
        </p:sp>
        <p:sp>
          <p:nvSpPr>
            <p:cNvPr id="1069" name="TextBox 1068">
              <a:extLst>
                <a:ext uri="{FF2B5EF4-FFF2-40B4-BE49-F238E27FC236}">
                  <a16:creationId xmlns:a16="http://schemas.microsoft.com/office/drawing/2014/main" id="{4065064D-7365-8F8A-2293-BE3088B808DB}"/>
                </a:ext>
              </a:extLst>
            </p:cNvPr>
            <p:cNvSpPr txBox="1"/>
            <p:nvPr/>
          </p:nvSpPr>
          <p:spPr>
            <a:xfrm>
              <a:off x="6744862" y="3629394"/>
              <a:ext cx="1206981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Gaming</a:t>
              </a:r>
            </a:p>
          </p:txBody>
        </p:sp>
        <p:sp>
          <p:nvSpPr>
            <p:cNvPr id="1070" name="TextBox 1069">
              <a:extLst>
                <a:ext uri="{FF2B5EF4-FFF2-40B4-BE49-F238E27FC236}">
                  <a16:creationId xmlns:a16="http://schemas.microsoft.com/office/drawing/2014/main" id="{38394FEE-AD43-7EF9-F185-050BC3F996CD}"/>
                </a:ext>
              </a:extLst>
            </p:cNvPr>
            <p:cNvSpPr txBox="1"/>
            <p:nvPr/>
          </p:nvSpPr>
          <p:spPr>
            <a:xfrm>
              <a:off x="7898956" y="3629394"/>
              <a:ext cx="1251271" cy="1800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IoT</a:t>
              </a:r>
            </a:p>
          </p:txBody>
        </p:sp>
        <p:sp>
          <p:nvSpPr>
            <p:cNvPr id="1071" name="TextBox 1070">
              <a:extLst>
                <a:ext uri="{FF2B5EF4-FFF2-40B4-BE49-F238E27FC236}">
                  <a16:creationId xmlns:a16="http://schemas.microsoft.com/office/drawing/2014/main" id="{A17D5290-8D89-0347-D4B8-954AADB95A35}"/>
                </a:ext>
              </a:extLst>
            </p:cNvPr>
            <p:cNvSpPr txBox="1"/>
            <p:nvPr/>
          </p:nvSpPr>
          <p:spPr>
            <a:xfrm>
              <a:off x="9084466" y="3629394"/>
              <a:ext cx="1195961" cy="1800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AI</a:t>
              </a:r>
            </a:p>
          </p:txBody>
        </p:sp>
        <p:sp>
          <p:nvSpPr>
            <p:cNvPr id="1072" name="TextBox 1071">
              <a:extLst>
                <a:ext uri="{FF2B5EF4-FFF2-40B4-BE49-F238E27FC236}">
                  <a16:creationId xmlns:a16="http://schemas.microsoft.com/office/drawing/2014/main" id="{923E9451-B3B5-18D3-129B-F3298794900E}"/>
                </a:ext>
              </a:extLst>
            </p:cNvPr>
            <p:cNvSpPr txBox="1"/>
            <p:nvPr/>
          </p:nvSpPr>
          <p:spPr>
            <a:xfrm>
              <a:off x="4327534" y="3629394"/>
              <a:ext cx="1251269" cy="1800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Space Grotesk SemiBold" pitchFamily="2" charset="0"/>
                </a:rPr>
                <a:t>Desktop</a:t>
              </a:r>
            </a:p>
          </p:txBody>
        </p:sp>
        <p:sp>
          <p:nvSpPr>
            <p:cNvPr id="1073" name="Freeform: Shape 262">
              <a:extLst>
                <a:ext uri="{FF2B5EF4-FFF2-40B4-BE49-F238E27FC236}">
                  <a16:creationId xmlns:a16="http://schemas.microsoft.com/office/drawing/2014/main" id="{0EE51ACC-0DAF-A4E9-2B15-2F8091D65C86}"/>
                </a:ext>
              </a:extLst>
            </p:cNvPr>
            <p:cNvSpPr/>
            <p:nvPr/>
          </p:nvSpPr>
          <p:spPr>
            <a:xfrm>
              <a:off x="3781366" y="3229573"/>
              <a:ext cx="6207" cy="6207"/>
            </a:xfrm>
            <a:custGeom>
              <a:avLst/>
              <a:gdLst>
                <a:gd name="connsiteX0" fmla="*/ 1566 w 4499"/>
                <a:gd name="connsiteY0" fmla="*/ 1566 h 0"/>
                <a:gd name="connsiteX1" fmla="*/ 5585 w 4499"/>
                <a:gd name="connsiteY1" fmla="*/ 1566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4499">
                  <a:moveTo>
                    <a:pt x="1566" y="1566"/>
                  </a:moveTo>
                  <a:lnTo>
                    <a:pt x="5585" y="1566"/>
                  </a:lnTo>
                </a:path>
              </a:pathLst>
            </a:custGeom>
            <a:noFill/>
            <a:ln w="4419" cap="flat">
              <a:solidFill>
                <a:srgbClr val="75757A"/>
              </a:solidFill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344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65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 panose="020B0606030504020204" pitchFamily="34" charset="0"/>
                <a:cs typeface="Space Grotesk SemiBold" pitchFamily="2" charset="0"/>
              </a:endParaRPr>
            </a:p>
          </p:txBody>
        </p:sp>
        <p:sp>
          <p:nvSpPr>
            <p:cNvPr id="1074" name="TextBox 1073">
              <a:extLst>
                <a:ext uri="{FF2B5EF4-FFF2-40B4-BE49-F238E27FC236}">
                  <a16:creationId xmlns:a16="http://schemas.microsoft.com/office/drawing/2014/main" id="{A1CEF92A-B556-7F5D-738C-E0F5E62F710F}"/>
                </a:ext>
              </a:extLst>
            </p:cNvPr>
            <p:cNvSpPr txBox="1"/>
            <p:nvPr/>
          </p:nvSpPr>
          <p:spPr>
            <a:xfrm>
              <a:off x="1911575" y="3629394"/>
              <a:ext cx="1251271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377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3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/>
                  <a:ea typeface="Open Sans" panose="020B0606030504020204" pitchFamily="34" charset="0"/>
                  <a:cs typeface="Open Sans" panose="020B0606030504020204" pitchFamily="34" charset="0"/>
                </a:rPr>
                <a:t>Cloud</a:t>
              </a:r>
            </a:p>
          </p:txBody>
        </p:sp>
        <p:sp>
          <p:nvSpPr>
            <p:cNvPr id="1108" name="Graphic 1075">
              <a:extLst>
                <a:ext uri="{FF2B5EF4-FFF2-40B4-BE49-F238E27FC236}">
                  <a16:creationId xmlns:a16="http://schemas.microsoft.com/office/drawing/2014/main" id="{534351BF-93CD-A4FC-1C22-B08BA9DE199B}"/>
                </a:ext>
              </a:extLst>
            </p:cNvPr>
            <p:cNvSpPr/>
            <p:nvPr/>
          </p:nvSpPr>
          <p:spPr>
            <a:xfrm>
              <a:off x="2250915" y="3079673"/>
              <a:ext cx="520065" cy="339910"/>
            </a:xfrm>
            <a:custGeom>
              <a:avLst/>
              <a:gdLst>
                <a:gd name="connsiteX0" fmla="*/ 109000 w 520065"/>
                <a:gd name="connsiteY0" fmla="*/ 126550 h 339910"/>
                <a:gd name="connsiteX1" fmla="*/ 286913 w 520065"/>
                <a:gd name="connsiteY1" fmla="*/ 2400 h 339910"/>
                <a:gd name="connsiteX2" fmla="*/ 411065 w 520065"/>
                <a:gd name="connsiteY2" fmla="*/ 126550 h 339910"/>
                <a:gd name="connsiteX3" fmla="*/ 413385 w 520065"/>
                <a:gd name="connsiteY3" fmla="*/ 126550 h 339910"/>
                <a:gd name="connsiteX4" fmla="*/ 520065 w 520065"/>
                <a:gd name="connsiteY4" fmla="*/ 233230 h 339910"/>
                <a:gd name="connsiteX5" fmla="*/ 413385 w 520065"/>
                <a:gd name="connsiteY5" fmla="*/ 339910 h 339910"/>
                <a:gd name="connsiteX6" fmla="*/ 106680 w 520065"/>
                <a:gd name="connsiteY6" fmla="*/ 339910 h 339910"/>
                <a:gd name="connsiteX7" fmla="*/ 0 w 520065"/>
                <a:gd name="connsiteY7" fmla="*/ 233230 h 339910"/>
                <a:gd name="connsiteX8" fmla="*/ 106680 w 520065"/>
                <a:gd name="connsiteY8" fmla="*/ 126550 h 339910"/>
                <a:gd name="connsiteX9" fmla="*/ 109000 w 520065"/>
                <a:gd name="connsiteY9" fmla="*/ 126550 h 33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0065" h="339910">
                  <a:moveTo>
                    <a:pt x="109000" y="126550"/>
                  </a:moveTo>
                  <a:cubicBezTo>
                    <a:pt x="123847" y="43137"/>
                    <a:pt x="203501" y="-12447"/>
                    <a:pt x="286913" y="2400"/>
                  </a:cubicBezTo>
                  <a:cubicBezTo>
                    <a:pt x="350230" y="13669"/>
                    <a:pt x="399797" y="63234"/>
                    <a:pt x="411065" y="126550"/>
                  </a:cubicBezTo>
                  <a:lnTo>
                    <a:pt x="413385" y="126550"/>
                  </a:lnTo>
                  <a:cubicBezTo>
                    <a:pt x="472302" y="126550"/>
                    <a:pt x="520065" y="174313"/>
                    <a:pt x="520065" y="233230"/>
                  </a:cubicBezTo>
                  <a:cubicBezTo>
                    <a:pt x="520065" y="292147"/>
                    <a:pt x="472302" y="339910"/>
                    <a:pt x="413385" y="339910"/>
                  </a:cubicBezTo>
                  <a:lnTo>
                    <a:pt x="106680" y="339910"/>
                  </a:lnTo>
                  <a:cubicBezTo>
                    <a:pt x="47762" y="339910"/>
                    <a:pt x="0" y="292147"/>
                    <a:pt x="0" y="233230"/>
                  </a:cubicBezTo>
                  <a:cubicBezTo>
                    <a:pt x="0" y="174313"/>
                    <a:pt x="47762" y="126550"/>
                    <a:pt x="106680" y="126550"/>
                  </a:cubicBezTo>
                  <a:lnTo>
                    <a:pt x="109000" y="126550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7" name="Graphic 1076">
              <a:extLst>
                <a:ext uri="{FF2B5EF4-FFF2-40B4-BE49-F238E27FC236}">
                  <a16:creationId xmlns:a16="http://schemas.microsoft.com/office/drawing/2014/main" id="{2B9706AD-E8FE-C9D6-FAD0-3ADA15D42902}"/>
                </a:ext>
              </a:extLst>
            </p:cNvPr>
            <p:cNvSpPr/>
            <p:nvPr/>
          </p:nvSpPr>
          <p:spPr>
            <a:xfrm>
              <a:off x="4683289" y="2992747"/>
              <a:ext cx="533373" cy="506730"/>
            </a:xfrm>
            <a:custGeom>
              <a:avLst/>
              <a:gdLst>
                <a:gd name="connsiteX0" fmla="*/ 126683 w 533373"/>
                <a:gd name="connsiteY0" fmla="*/ 506730 h 506730"/>
                <a:gd name="connsiteX1" fmla="*/ 106686 w 533373"/>
                <a:gd name="connsiteY1" fmla="*/ 486722 h 506730"/>
                <a:gd name="connsiteX2" fmla="*/ 123962 w 533373"/>
                <a:gd name="connsiteY2" fmla="*/ 466912 h 506730"/>
                <a:gd name="connsiteX3" fmla="*/ 126683 w 533373"/>
                <a:gd name="connsiteY3" fmla="*/ 466725 h 506730"/>
                <a:gd name="connsiteX4" fmla="*/ 173328 w 533373"/>
                <a:gd name="connsiteY4" fmla="*/ 466725 h 506730"/>
                <a:gd name="connsiteX5" fmla="*/ 173328 w 533373"/>
                <a:gd name="connsiteY5" fmla="*/ 400103 h 506730"/>
                <a:gd name="connsiteX6" fmla="*/ 60008 w 533373"/>
                <a:gd name="connsiteY6" fmla="*/ 400103 h 506730"/>
                <a:gd name="connsiteX7" fmla="*/ 133 w 533373"/>
                <a:gd name="connsiteY7" fmla="*/ 344203 h 506730"/>
                <a:gd name="connsiteX8" fmla="*/ 0 w 533373"/>
                <a:gd name="connsiteY8" fmla="*/ 340096 h 506730"/>
                <a:gd name="connsiteX9" fmla="*/ 0 w 533373"/>
                <a:gd name="connsiteY9" fmla="*/ 60008 h 506730"/>
                <a:gd name="connsiteX10" fmla="*/ 55900 w 533373"/>
                <a:gd name="connsiteY10" fmla="*/ 133 h 506730"/>
                <a:gd name="connsiteX11" fmla="*/ 60008 w 533373"/>
                <a:gd name="connsiteY11" fmla="*/ 0 h 506730"/>
                <a:gd name="connsiteX12" fmla="*/ 473366 w 533373"/>
                <a:gd name="connsiteY12" fmla="*/ 0 h 506730"/>
                <a:gd name="connsiteX13" fmla="*/ 533240 w 533373"/>
                <a:gd name="connsiteY13" fmla="*/ 55900 h 506730"/>
                <a:gd name="connsiteX14" fmla="*/ 533373 w 533373"/>
                <a:gd name="connsiteY14" fmla="*/ 60008 h 506730"/>
                <a:gd name="connsiteX15" fmla="*/ 533373 w 533373"/>
                <a:gd name="connsiteY15" fmla="*/ 340096 h 506730"/>
                <a:gd name="connsiteX16" fmla="*/ 477473 w 533373"/>
                <a:gd name="connsiteY16" fmla="*/ 399970 h 506730"/>
                <a:gd name="connsiteX17" fmla="*/ 473366 w 533373"/>
                <a:gd name="connsiteY17" fmla="*/ 400103 h 506730"/>
                <a:gd name="connsiteX18" fmla="*/ 360018 w 533373"/>
                <a:gd name="connsiteY18" fmla="*/ 400103 h 506730"/>
                <a:gd name="connsiteX19" fmla="*/ 360018 w 533373"/>
                <a:gd name="connsiteY19" fmla="*/ 466725 h 506730"/>
                <a:gd name="connsiteX20" fmla="*/ 406718 w 533373"/>
                <a:gd name="connsiteY20" fmla="*/ 466725 h 506730"/>
                <a:gd name="connsiteX21" fmla="*/ 426923 w 533373"/>
                <a:gd name="connsiteY21" fmla="*/ 486522 h 506730"/>
                <a:gd name="connsiteX22" fmla="*/ 409438 w 533373"/>
                <a:gd name="connsiteY22" fmla="*/ 506570 h 506730"/>
                <a:gd name="connsiteX23" fmla="*/ 406718 w 533373"/>
                <a:gd name="connsiteY23" fmla="*/ 506730 h 506730"/>
                <a:gd name="connsiteX24" fmla="*/ 126683 w 533373"/>
                <a:gd name="connsiteY24" fmla="*/ 506730 h 506730"/>
                <a:gd name="connsiteX25" fmla="*/ 319987 w 533373"/>
                <a:gd name="connsiteY25" fmla="*/ 400103 h 506730"/>
                <a:gd name="connsiteX26" fmla="*/ 213307 w 533373"/>
                <a:gd name="connsiteY26" fmla="*/ 400103 h 506730"/>
                <a:gd name="connsiteX27" fmla="*/ 213333 w 533373"/>
                <a:gd name="connsiteY27" fmla="*/ 466725 h 506730"/>
                <a:gd name="connsiteX28" fmla="*/ 320013 w 533373"/>
                <a:gd name="connsiteY28" fmla="*/ 466725 h 506730"/>
                <a:gd name="connsiteX29" fmla="*/ 319987 w 533373"/>
                <a:gd name="connsiteY29" fmla="*/ 400103 h 50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533373" h="506730">
                  <a:moveTo>
                    <a:pt x="126683" y="506730"/>
                  </a:moveTo>
                  <a:cubicBezTo>
                    <a:pt x="115636" y="506727"/>
                    <a:pt x="106683" y="497769"/>
                    <a:pt x="106686" y="486722"/>
                  </a:cubicBezTo>
                  <a:cubicBezTo>
                    <a:pt x="106689" y="476729"/>
                    <a:pt x="114064" y="468275"/>
                    <a:pt x="123962" y="466912"/>
                  </a:cubicBezTo>
                  <a:lnTo>
                    <a:pt x="126683" y="466725"/>
                  </a:lnTo>
                  <a:lnTo>
                    <a:pt x="173328" y="466725"/>
                  </a:lnTo>
                  <a:lnTo>
                    <a:pt x="173328" y="400103"/>
                  </a:lnTo>
                  <a:lnTo>
                    <a:pt x="60008" y="400103"/>
                  </a:lnTo>
                  <a:cubicBezTo>
                    <a:pt x="28457" y="400106"/>
                    <a:pt x="2293" y="375679"/>
                    <a:pt x="133" y="344203"/>
                  </a:cubicBezTo>
                  <a:lnTo>
                    <a:pt x="0" y="340096"/>
                  </a:lnTo>
                  <a:lnTo>
                    <a:pt x="0" y="60008"/>
                  </a:lnTo>
                  <a:cubicBezTo>
                    <a:pt x="-4" y="28457"/>
                    <a:pt x="24424" y="2293"/>
                    <a:pt x="55900" y="133"/>
                  </a:cubicBezTo>
                  <a:lnTo>
                    <a:pt x="60008" y="0"/>
                  </a:lnTo>
                  <a:lnTo>
                    <a:pt x="473366" y="0"/>
                  </a:lnTo>
                  <a:cubicBezTo>
                    <a:pt x="504916" y="-4"/>
                    <a:pt x="531080" y="24424"/>
                    <a:pt x="533240" y="55900"/>
                  </a:cubicBezTo>
                  <a:lnTo>
                    <a:pt x="533373" y="60008"/>
                  </a:lnTo>
                  <a:lnTo>
                    <a:pt x="533373" y="340096"/>
                  </a:lnTo>
                  <a:cubicBezTo>
                    <a:pt x="533376" y="371646"/>
                    <a:pt x="508949" y="397810"/>
                    <a:pt x="477473" y="399970"/>
                  </a:cubicBezTo>
                  <a:lnTo>
                    <a:pt x="473366" y="400103"/>
                  </a:lnTo>
                  <a:lnTo>
                    <a:pt x="360018" y="400103"/>
                  </a:lnTo>
                  <a:lnTo>
                    <a:pt x="360018" y="466725"/>
                  </a:lnTo>
                  <a:lnTo>
                    <a:pt x="406718" y="466725"/>
                  </a:lnTo>
                  <a:cubicBezTo>
                    <a:pt x="417764" y="466613"/>
                    <a:pt x="426811" y="475475"/>
                    <a:pt x="426923" y="486522"/>
                  </a:cubicBezTo>
                  <a:cubicBezTo>
                    <a:pt x="427027" y="496673"/>
                    <a:pt x="419508" y="505293"/>
                    <a:pt x="409438" y="506570"/>
                  </a:cubicBezTo>
                  <a:lnTo>
                    <a:pt x="406718" y="506730"/>
                  </a:lnTo>
                  <a:lnTo>
                    <a:pt x="126683" y="506730"/>
                  </a:lnTo>
                  <a:close/>
                  <a:moveTo>
                    <a:pt x="319987" y="400103"/>
                  </a:moveTo>
                  <a:lnTo>
                    <a:pt x="213307" y="400103"/>
                  </a:lnTo>
                  <a:lnTo>
                    <a:pt x="213333" y="466725"/>
                  </a:lnTo>
                  <a:lnTo>
                    <a:pt x="320013" y="466725"/>
                  </a:lnTo>
                  <a:lnTo>
                    <a:pt x="319987" y="400103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6" name="Graphic 1077">
              <a:extLst>
                <a:ext uri="{FF2B5EF4-FFF2-40B4-BE49-F238E27FC236}">
                  <a16:creationId xmlns:a16="http://schemas.microsoft.com/office/drawing/2014/main" id="{1CA543DE-4A08-F13E-0EC0-539751078187}"/>
                </a:ext>
              </a:extLst>
            </p:cNvPr>
            <p:cNvSpPr/>
            <p:nvPr/>
          </p:nvSpPr>
          <p:spPr>
            <a:xfrm>
              <a:off x="5970867" y="2921474"/>
              <a:ext cx="320040" cy="533400"/>
            </a:xfrm>
            <a:custGeom>
              <a:avLst/>
              <a:gdLst>
                <a:gd name="connsiteX0" fmla="*/ 260033 w 320040"/>
                <a:gd name="connsiteY0" fmla="*/ 0 h 533400"/>
                <a:gd name="connsiteX1" fmla="*/ 320040 w 320040"/>
                <a:gd name="connsiteY1" fmla="*/ 60008 h 533400"/>
                <a:gd name="connsiteX2" fmla="*/ 320040 w 320040"/>
                <a:gd name="connsiteY2" fmla="*/ 473393 h 533400"/>
                <a:gd name="connsiteX3" fmla="*/ 260033 w 320040"/>
                <a:gd name="connsiteY3" fmla="*/ 533400 h 533400"/>
                <a:gd name="connsiteX4" fmla="*/ 60008 w 320040"/>
                <a:gd name="connsiteY4" fmla="*/ 533400 h 533400"/>
                <a:gd name="connsiteX5" fmla="*/ 0 w 320040"/>
                <a:gd name="connsiteY5" fmla="*/ 473393 h 533400"/>
                <a:gd name="connsiteX6" fmla="*/ 0 w 320040"/>
                <a:gd name="connsiteY6" fmla="*/ 60008 h 533400"/>
                <a:gd name="connsiteX7" fmla="*/ 60008 w 320040"/>
                <a:gd name="connsiteY7" fmla="*/ 0 h 533400"/>
                <a:gd name="connsiteX8" fmla="*/ 260033 w 320040"/>
                <a:gd name="connsiteY8" fmla="*/ 0 h 533400"/>
                <a:gd name="connsiteX9" fmla="*/ 193358 w 320040"/>
                <a:gd name="connsiteY9" fmla="*/ 426720 h 533400"/>
                <a:gd name="connsiteX10" fmla="*/ 126683 w 320040"/>
                <a:gd name="connsiteY10" fmla="*/ 426720 h 533400"/>
                <a:gd name="connsiteX11" fmla="*/ 106680 w 320040"/>
                <a:gd name="connsiteY11" fmla="*/ 446723 h 533400"/>
                <a:gd name="connsiteX12" fmla="*/ 126683 w 320040"/>
                <a:gd name="connsiteY12" fmla="*/ 466725 h 533400"/>
                <a:gd name="connsiteX13" fmla="*/ 193358 w 320040"/>
                <a:gd name="connsiteY13" fmla="*/ 466725 h 533400"/>
                <a:gd name="connsiteX14" fmla="*/ 213360 w 320040"/>
                <a:gd name="connsiteY14" fmla="*/ 446723 h 533400"/>
                <a:gd name="connsiteX15" fmla="*/ 193358 w 320040"/>
                <a:gd name="connsiteY15" fmla="*/ 426720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0040" h="533400">
                  <a:moveTo>
                    <a:pt x="260033" y="0"/>
                  </a:moveTo>
                  <a:cubicBezTo>
                    <a:pt x="293173" y="0"/>
                    <a:pt x="320040" y="26866"/>
                    <a:pt x="320040" y="60008"/>
                  </a:cubicBezTo>
                  <a:lnTo>
                    <a:pt x="320040" y="473393"/>
                  </a:lnTo>
                  <a:cubicBezTo>
                    <a:pt x="320040" y="506533"/>
                    <a:pt x="293173" y="533400"/>
                    <a:pt x="260033" y="533400"/>
                  </a:cubicBezTo>
                  <a:lnTo>
                    <a:pt x="60008" y="533400"/>
                  </a:lnTo>
                  <a:cubicBezTo>
                    <a:pt x="26866" y="533400"/>
                    <a:pt x="0" y="506533"/>
                    <a:pt x="0" y="473393"/>
                  </a:cubicBezTo>
                  <a:lnTo>
                    <a:pt x="0" y="60008"/>
                  </a:lnTo>
                  <a:cubicBezTo>
                    <a:pt x="0" y="26866"/>
                    <a:pt x="26866" y="0"/>
                    <a:pt x="60008" y="0"/>
                  </a:cubicBezTo>
                  <a:lnTo>
                    <a:pt x="260033" y="0"/>
                  </a:lnTo>
                  <a:close/>
                  <a:moveTo>
                    <a:pt x="193358" y="426720"/>
                  </a:moveTo>
                  <a:lnTo>
                    <a:pt x="126683" y="426720"/>
                  </a:lnTo>
                  <a:cubicBezTo>
                    <a:pt x="115636" y="426720"/>
                    <a:pt x="106680" y="435676"/>
                    <a:pt x="106680" y="446723"/>
                  </a:cubicBezTo>
                  <a:cubicBezTo>
                    <a:pt x="106680" y="457769"/>
                    <a:pt x="115636" y="466725"/>
                    <a:pt x="126683" y="466725"/>
                  </a:cubicBezTo>
                  <a:lnTo>
                    <a:pt x="193358" y="466725"/>
                  </a:lnTo>
                  <a:cubicBezTo>
                    <a:pt x="204404" y="466725"/>
                    <a:pt x="213360" y="457769"/>
                    <a:pt x="213360" y="446723"/>
                  </a:cubicBezTo>
                  <a:cubicBezTo>
                    <a:pt x="213360" y="435676"/>
                    <a:pt x="204404" y="426720"/>
                    <a:pt x="193358" y="426720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5" name="Graphic 1078">
              <a:extLst>
                <a:ext uri="{FF2B5EF4-FFF2-40B4-BE49-F238E27FC236}">
                  <a16:creationId xmlns:a16="http://schemas.microsoft.com/office/drawing/2014/main" id="{B3446F7C-F6A8-E37E-054A-BCD140FED3C2}"/>
                </a:ext>
              </a:extLst>
            </p:cNvPr>
            <p:cNvSpPr/>
            <p:nvPr/>
          </p:nvSpPr>
          <p:spPr>
            <a:xfrm>
              <a:off x="7070524" y="3034936"/>
              <a:ext cx="533474" cy="373380"/>
            </a:xfrm>
            <a:custGeom>
              <a:avLst/>
              <a:gdLst>
                <a:gd name="connsiteX0" fmla="*/ 346694 w 533474"/>
                <a:gd name="connsiteY0" fmla="*/ 0 h 373380"/>
                <a:gd name="connsiteX1" fmla="*/ 533475 w 533474"/>
                <a:gd name="connsiteY1" fmla="*/ 186599 h 373380"/>
                <a:gd name="connsiteX2" fmla="*/ 353095 w 533474"/>
                <a:gd name="connsiteY2" fmla="*/ 373273 h 373380"/>
                <a:gd name="connsiteX3" fmla="*/ 346694 w 533474"/>
                <a:gd name="connsiteY3" fmla="*/ 373380 h 373380"/>
                <a:gd name="connsiteX4" fmla="*/ 186781 w 533474"/>
                <a:gd name="connsiteY4" fmla="*/ 373380 h 373380"/>
                <a:gd name="connsiteX5" fmla="*/ 0 w 533474"/>
                <a:gd name="connsiteY5" fmla="*/ 186781 h 373380"/>
                <a:gd name="connsiteX6" fmla="*/ 180380 w 533474"/>
                <a:gd name="connsiteY6" fmla="*/ 107 h 373380"/>
                <a:gd name="connsiteX7" fmla="*/ 186754 w 533474"/>
                <a:gd name="connsiteY7" fmla="*/ 0 h 373380"/>
                <a:gd name="connsiteX8" fmla="*/ 346668 w 533474"/>
                <a:gd name="connsiteY8" fmla="*/ 0 h 373380"/>
                <a:gd name="connsiteX9" fmla="*/ 340080 w 533474"/>
                <a:gd name="connsiteY9" fmla="*/ 200025 h 373380"/>
                <a:gd name="connsiteX10" fmla="*/ 306743 w 533474"/>
                <a:gd name="connsiteY10" fmla="*/ 233363 h 373380"/>
                <a:gd name="connsiteX11" fmla="*/ 340080 w 533474"/>
                <a:gd name="connsiteY11" fmla="*/ 266700 h 373380"/>
                <a:gd name="connsiteX12" fmla="*/ 373418 w 533474"/>
                <a:gd name="connsiteY12" fmla="*/ 233363 h 373380"/>
                <a:gd name="connsiteX13" fmla="*/ 340080 w 533474"/>
                <a:gd name="connsiteY13" fmla="*/ 200025 h 373380"/>
                <a:gd name="connsiteX14" fmla="*/ 160058 w 533474"/>
                <a:gd name="connsiteY14" fmla="*/ 106680 h 373380"/>
                <a:gd name="connsiteX15" fmla="*/ 140242 w 533474"/>
                <a:gd name="connsiteY15" fmla="*/ 123962 h 373380"/>
                <a:gd name="connsiteX16" fmla="*/ 140055 w 533474"/>
                <a:gd name="connsiteY16" fmla="*/ 126683 h 373380"/>
                <a:gd name="connsiteX17" fmla="*/ 140055 w 533474"/>
                <a:gd name="connsiteY17" fmla="*/ 166634 h 373380"/>
                <a:gd name="connsiteX18" fmla="*/ 100050 w 533474"/>
                <a:gd name="connsiteY18" fmla="*/ 166634 h 373380"/>
                <a:gd name="connsiteX19" fmla="*/ 79845 w 533474"/>
                <a:gd name="connsiteY19" fmla="*/ 186431 h 373380"/>
                <a:gd name="connsiteX20" fmla="*/ 97330 w 533474"/>
                <a:gd name="connsiteY20" fmla="*/ 206479 h 373380"/>
                <a:gd name="connsiteX21" fmla="*/ 100050 w 533474"/>
                <a:gd name="connsiteY21" fmla="*/ 206666 h 373380"/>
                <a:gd name="connsiteX22" fmla="*/ 140055 w 533474"/>
                <a:gd name="connsiteY22" fmla="*/ 206639 h 373380"/>
                <a:gd name="connsiteX23" fmla="*/ 140055 w 533474"/>
                <a:gd name="connsiteY23" fmla="*/ 246698 h 373380"/>
                <a:gd name="connsiteX24" fmla="*/ 160064 w 533474"/>
                <a:gd name="connsiteY24" fmla="*/ 266695 h 373380"/>
                <a:gd name="connsiteX25" fmla="*/ 179873 w 533474"/>
                <a:gd name="connsiteY25" fmla="*/ 249418 h 373380"/>
                <a:gd name="connsiteX26" fmla="*/ 180060 w 533474"/>
                <a:gd name="connsiteY26" fmla="*/ 246698 h 373380"/>
                <a:gd name="connsiteX27" fmla="*/ 180060 w 533474"/>
                <a:gd name="connsiteY27" fmla="*/ 206639 h 373380"/>
                <a:gd name="connsiteX28" fmla="*/ 220065 w 533474"/>
                <a:gd name="connsiteY28" fmla="*/ 206639 h 373380"/>
                <a:gd name="connsiteX29" fmla="*/ 239878 w 533474"/>
                <a:gd name="connsiteY29" fmla="*/ 186450 h 373380"/>
                <a:gd name="connsiteX30" fmla="*/ 222785 w 533474"/>
                <a:gd name="connsiteY30" fmla="*/ 166848 h 373380"/>
                <a:gd name="connsiteX31" fmla="*/ 220065 w 533474"/>
                <a:gd name="connsiteY31" fmla="*/ 166661 h 373380"/>
                <a:gd name="connsiteX32" fmla="*/ 180060 w 533474"/>
                <a:gd name="connsiteY32" fmla="*/ 166634 h 373380"/>
                <a:gd name="connsiteX33" fmla="*/ 180060 w 533474"/>
                <a:gd name="connsiteY33" fmla="*/ 126683 h 373380"/>
                <a:gd name="connsiteX34" fmla="*/ 160058 w 533474"/>
                <a:gd name="connsiteY34" fmla="*/ 106680 h 373380"/>
                <a:gd name="connsiteX35" fmla="*/ 393420 w 533474"/>
                <a:gd name="connsiteY35" fmla="*/ 106680 h 373380"/>
                <a:gd name="connsiteX36" fmla="*/ 360083 w 533474"/>
                <a:gd name="connsiteY36" fmla="*/ 140018 h 373380"/>
                <a:gd name="connsiteX37" fmla="*/ 393420 w 533474"/>
                <a:gd name="connsiteY37" fmla="*/ 173355 h 373380"/>
                <a:gd name="connsiteX38" fmla="*/ 426758 w 533474"/>
                <a:gd name="connsiteY38" fmla="*/ 140018 h 373380"/>
                <a:gd name="connsiteX39" fmla="*/ 393420 w 533474"/>
                <a:gd name="connsiteY39" fmla="*/ 106680 h 373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474" h="373380">
                  <a:moveTo>
                    <a:pt x="346694" y="0"/>
                  </a:moveTo>
                  <a:cubicBezTo>
                    <a:pt x="449801" y="-50"/>
                    <a:pt x="533424" y="83493"/>
                    <a:pt x="533475" y="186599"/>
                  </a:cubicBezTo>
                  <a:cubicBezTo>
                    <a:pt x="533526" y="287284"/>
                    <a:pt x="453724" y="369870"/>
                    <a:pt x="353095" y="373273"/>
                  </a:cubicBezTo>
                  <a:lnTo>
                    <a:pt x="346694" y="373380"/>
                  </a:lnTo>
                  <a:lnTo>
                    <a:pt x="186781" y="373380"/>
                  </a:lnTo>
                  <a:cubicBezTo>
                    <a:pt x="83675" y="373431"/>
                    <a:pt x="50" y="289887"/>
                    <a:pt x="0" y="186781"/>
                  </a:cubicBezTo>
                  <a:cubicBezTo>
                    <a:pt x="-49" y="86096"/>
                    <a:pt x="79752" y="3510"/>
                    <a:pt x="180380" y="107"/>
                  </a:cubicBezTo>
                  <a:lnTo>
                    <a:pt x="186754" y="0"/>
                  </a:lnTo>
                  <a:lnTo>
                    <a:pt x="346668" y="0"/>
                  </a:lnTo>
                  <a:close/>
                  <a:moveTo>
                    <a:pt x="340080" y="200025"/>
                  </a:moveTo>
                  <a:cubicBezTo>
                    <a:pt x="321667" y="200025"/>
                    <a:pt x="306743" y="214950"/>
                    <a:pt x="306743" y="233363"/>
                  </a:cubicBezTo>
                  <a:cubicBezTo>
                    <a:pt x="306743" y="251776"/>
                    <a:pt x="321667" y="266700"/>
                    <a:pt x="340080" y="266700"/>
                  </a:cubicBezTo>
                  <a:cubicBezTo>
                    <a:pt x="358493" y="266700"/>
                    <a:pt x="373418" y="251776"/>
                    <a:pt x="373418" y="233363"/>
                  </a:cubicBezTo>
                  <a:cubicBezTo>
                    <a:pt x="373418" y="214950"/>
                    <a:pt x="358493" y="200025"/>
                    <a:pt x="340080" y="200025"/>
                  </a:cubicBezTo>
                  <a:close/>
                  <a:moveTo>
                    <a:pt x="160058" y="106680"/>
                  </a:moveTo>
                  <a:cubicBezTo>
                    <a:pt x="150062" y="106681"/>
                    <a:pt x="141601" y="114060"/>
                    <a:pt x="140242" y="123962"/>
                  </a:cubicBezTo>
                  <a:lnTo>
                    <a:pt x="140055" y="126683"/>
                  </a:lnTo>
                  <a:lnTo>
                    <a:pt x="140055" y="166634"/>
                  </a:lnTo>
                  <a:lnTo>
                    <a:pt x="100050" y="166634"/>
                  </a:lnTo>
                  <a:cubicBezTo>
                    <a:pt x="89004" y="166522"/>
                    <a:pt x="79957" y="175385"/>
                    <a:pt x="79845" y="186431"/>
                  </a:cubicBezTo>
                  <a:cubicBezTo>
                    <a:pt x="79742" y="196582"/>
                    <a:pt x="87259" y="205202"/>
                    <a:pt x="97330" y="206479"/>
                  </a:cubicBezTo>
                  <a:lnTo>
                    <a:pt x="100050" y="206666"/>
                  </a:lnTo>
                  <a:lnTo>
                    <a:pt x="140055" y="206639"/>
                  </a:lnTo>
                  <a:lnTo>
                    <a:pt x="140055" y="246698"/>
                  </a:lnTo>
                  <a:cubicBezTo>
                    <a:pt x="140059" y="257744"/>
                    <a:pt x="149017" y="266697"/>
                    <a:pt x="160064" y="266695"/>
                  </a:cubicBezTo>
                  <a:cubicBezTo>
                    <a:pt x="170055" y="266692"/>
                    <a:pt x="178512" y="259315"/>
                    <a:pt x="179873" y="249418"/>
                  </a:cubicBezTo>
                  <a:lnTo>
                    <a:pt x="180060" y="246698"/>
                  </a:lnTo>
                  <a:lnTo>
                    <a:pt x="180060" y="206639"/>
                  </a:lnTo>
                  <a:lnTo>
                    <a:pt x="220065" y="206639"/>
                  </a:lnTo>
                  <a:cubicBezTo>
                    <a:pt x="231112" y="206535"/>
                    <a:pt x="239982" y="197497"/>
                    <a:pt x="239878" y="186450"/>
                  </a:cubicBezTo>
                  <a:cubicBezTo>
                    <a:pt x="239788" y="176598"/>
                    <a:pt x="232533" y="168280"/>
                    <a:pt x="222785" y="166848"/>
                  </a:cubicBezTo>
                  <a:lnTo>
                    <a:pt x="220065" y="166661"/>
                  </a:lnTo>
                  <a:lnTo>
                    <a:pt x="180060" y="166634"/>
                  </a:lnTo>
                  <a:lnTo>
                    <a:pt x="180060" y="126683"/>
                  </a:lnTo>
                  <a:cubicBezTo>
                    <a:pt x="180060" y="115636"/>
                    <a:pt x="171105" y="106680"/>
                    <a:pt x="160058" y="106680"/>
                  </a:cubicBezTo>
                  <a:close/>
                  <a:moveTo>
                    <a:pt x="393420" y="106680"/>
                  </a:moveTo>
                  <a:cubicBezTo>
                    <a:pt x="375007" y="106680"/>
                    <a:pt x="360083" y="121606"/>
                    <a:pt x="360083" y="140018"/>
                  </a:cubicBezTo>
                  <a:cubicBezTo>
                    <a:pt x="360083" y="158431"/>
                    <a:pt x="375007" y="173355"/>
                    <a:pt x="393420" y="173355"/>
                  </a:cubicBezTo>
                  <a:cubicBezTo>
                    <a:pt x="411833" y="173355"/>
                    <a:pt x="426758" y="158431"/>
                    <a:pt x="426758" y="140018"/>
                  </a:cubicBezTo>
                  <a:cubicBezTo>
                    <a:pt x="426758" y="121606"/>
                    <a:pt x="411833" y="106680"/>
                    <a:pt x="393420" y="106680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4" name="Graphic 1079">
              <a:extLst>
                <a:ext uri="{FF2B5EF4-FFF2-40B4-BE49-F238E27FC236}">
                  <a16:creationId xmlns:a16="http://schemas.microsoft.com/office/drawing/2014/main" id="{FED21BBA-48F3-FD00-141D-9C43CE097D13}"/>
                </a:ext>
              </a:extLst>
            </p:cNvPr>
            <p:cNvSpPr/>
            <p:nvPr/>
          </p:nvSpPr>
          <p:spPr>
            <a:xfrm>
              <a:off x="8233519" y="2943564"/>
              <a:ext cx="533390" cy="533690"/>
            </a:xfrm>
            <a:custGeom>
              <a:avLst/>
              <a:gdLst>
                <a:gd name="connsiteX0" fmla="*/ 453376 w 533390"/>
                <a:gd name="connsiteY0" fmla="*/ 66645 h 533690"/>
                <a:gd name="connsiteX1" fmla="*/ 386728 w 533390"/>
                <a:gd name="connsiteY1" fmla="*/ 133347 h 533690"/>
                <a:gd name="connsiteX2" fmla="*/ 373046 w 533390"/>
                <a:gd name="connsiteY2" fmla="*/ 131934 h 533690"/>
                <a:gd name="connsiteX3" fmla="*/ 338908 w 533390"/>
                <a:gd name="connsiteY3" fmla="*/ 188421 h 533690"/>
                <a:gd name="connsiteX4" fmla="*/ 373366 w 533390"/>
                <a:gd name="connsiteY4" fmla="*/ 266910 h 533690"/>
                <a:gd name="connsiteX5" fmla="*/ 373366 w 533390"/>
                <a:gd name="connsiteY5" fmla="*/ 268457 h 533690"/>
                <a:gd name="connsiteX6" fmla="*/ 407930 w 533390"/>
                <a:gd name="connsiteY6" fmla="*/ 275418 h 533690"/>
                <a:gd name="connsiteX7" fmla="*/ 498187 w 533390"/>
                <a:gd name="connsiteY7" fmla="*/ 248129 h 533690"/>
                <a:gd name="connsiteX8" fmla="*/ 525476 w 533390"/>
                <a:gd name="connsiteY8" fmla="*/ 338389 h 533690"/>
                <a:gd name="connsiteX9" fmla="*/ 435219 w 533390"/>
                <a:gd name="connsiteY9" fmla="*/ 365675 h 533690"/>
                <a:gd name="connsiteX10" fmla="*/ 400489 w 533390"/>
                <a:gd name="connsiteY10" fmla="*/ 314730 h 533690"/>
                <a:gd name="connsiteX11" fmla="*/ 365285 w 533390"/>
                <a:gd name="connsiteY11" fmla="*/ 307662 h 533690"/>
                <a:gd name="connsiteX12" fmla="*/ 318826 w 533390"/>
                <a:gd name="connsiteY12" fmla="*/ 360015 h 533690"/>
                <a:gd name="connsiteX13" fmla="*/ 332028 w 533390"/>
                <a:gd name="connsiteY13" fmla="*/ 400340 h 533690"/>
                <a:gd name="connsiteX14" fmla="*/ 333361 w 533390"/>
                <a:gd name="connsiteY14" fmla="*/ 400340 h 533690"/>
                <a:gd name="connsiteX15" fmla="*/ 399988 w 533390"/>
                <a:gd name="connsiteY15" fmla="*/ 467063 h 533690"/>
                <a:gd name="connsiteX16" fmla="*/ 333265 w 533390"/>
                <a:gd name="connsiteY16" fmla="*/ 533690 h 533690"/>
                <a:gd name="connsiteX17" fmla="*/ 266638 w 533390"/>
                <a:gd name="connsiteY17" fmla="*/ 466967 h 533690"/>
                <a:gd name="connsiteX18" fmla="*/ 294103 w 533390"/>
                <a:gd name="connsiteY18" fmla="*/ 413089 h 533690"/>
                <a:gd name="connsiteX19" fmla="*/ 280874 w 533390"/>
                <a:gd name="connsiteY19" fmla="*/ 372657 h 533690"/>
                <a:gd name="connsiteX20" fmla="*/ 180809 w 533390"/>
                <a:gd name="connsiteY20" fmla="*/ 330172 h 533690"/>
                <a:gd name="connsiteX21" fmla="*/ 132936 w 533390"/>
                <a:gd name="connsiteY21" fmla="*/ 352788 h 533690"/>
                <a:gd name="connsiteX22" fmla="*/ 74153 w 533390"/>
                <a:gd name="connsiteY22" fmla="*/ 426514 h 533690"/>
                <a:gd name="connsiteX23" fmla="*/ 426 w 533390"/>
                <a:gd name="connsiteY23" fmla="*/ 367734 h 533690"/>
                <a:gd name="connsiteX24" fmla="*/ 59209 w 533390"/>
                <a:gd name="connsiteY24" fmla="*/ 294004 h 533690"/>
                <a:gd name="connsiteX25" fmla="*/ 116721 w 533390"/>
                <a:gd name="connsiteY25" fmla="*/ 316197 h 533690"/>
                <a:gd name="connsiteX26" fmla="*/ 163500 w 533390"/>
                <a:gd name="connsiteY26" fmla="*/ 294114 h 533690"/>
                <a:gd name="connsiteX27" fmla="*/ 184409 w 533390"/>
                <a:gd name="connsiteY27" fmla="*/ 198982 h 533690"/>
                <a:gd name="connsiteX28" fmla="*/ 157979 w 533390"/>
                <a:gd name="connsiteY28" fmla="*/ 168845 h 533690"/>
                <a:gd name="connsiteX29" fmla="*/ 71384 w 533390"/>
                <a:gd name="connsiteY29" fmla="*/ 131530 h 533690"/>
                <a:gd name="connsiteX30" fmla="*/ 108698 w 533390"/>
                <a:gd name="connsiteY30" fmla="*/ 44935 h 533690"/>
                <a:gd name="connsiteX31" fmla="*/ 195294 w 533390"/>
                <a:gd name="connsiteY31" fmla="*/ 82249 h 533690"/>
                <a:gd name="connsiteX32" fmla="*/ 189023 w 533390"/>
                <a:gd name="connsiteY32" fmla="*/ 143562 h 533690"/>
                <a:gd name="connsiteX33" fmla="*/ 215240 w 533390"/>
                <a:gd name="connsiteY33" fmla="*/ 173432 h 533690"/>
                <a:gd name="connsiteX34" fmla="*/ 266686 w 533390"/>
                <a:gd name="connsiteY34" fmla="*/ 160230 h 533690"/>
                <a:gd name="connsiteX35" fmla="*/ 304931 w 533390"/>
                <a:gd name="connsiteY35" fmla="*/ 167298 h 533690"/>
                <a:gd name="connsiteX36" fmla="*/ 338135 w 533390"/>
                <a:gd name="connsiteY36" fmla="*/ 112358 h 533690"/>
                <a:gd name="connsiteX37" fmla="*/ 341018 w 533390"/>
                <a:gd name="connsiteY37" fmla="*/ 18109 h 533690"/>
                <a:gd name="connsiteX38" fmla="*/ 435267 w 533390"/>
                <a:gd name="connsiteY38" fmla="*/ 20993 h 533690"/>
                <a:gd name="connsiteX39" fmla="*/ 453376 w 533390"/>
                <a:gd name="connsiteY39" fmla="*/ 66672 h 533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33390" h="533690">
                  <a:moveTo>
                    <a:pt x="453376" y="66645"/>
                  </a:moveTo>
                  <a:cubicBezTo>
                    <a:pt x="453389" y="103469"/>
                    <a:pt x="423551" y="133332"/>
                    <a:pt x="386728" y="133347"/>
                  </a:cubicBezTo>
                  <a:cubicBezTo>
                    <a:pt x="382130" y="133349"/>
                    <a:pt x="377545" y="132875"/>
                    <a:pt x="373046" y="131934"/>
                  </a:cubicBezTo>
                  <a:lnTo>
                    <a:pt x="338908" y="188421"/>
                  </a:lnTo>
                  <a:cubicBezTo>
                    <a:pt x="360890" y="208596"/>
                    <a:pt x="373393" y="237075"/>
                    <a:pt x="373366" y="266910"/>
                  </a:cubicBezTo>
                  <a:lnTo>
                    <a:pt x="373366" y="268457"/>
                  </a:lnTo>
                  <a:lnTo>
                    <a:pt x="407930" y="275418"/>
                  </a:lnTo>
                  <a:cubicBezTo>
                    <a:pt x="425319" y="242958"/>
                    <a:pt x="465730" y="230741"/>
                    <a:pt x="498187" y="248129"/>
                  </a:cubicBezTo>
                  <a:cubicBezTo>
                    <a:pt x="530647" y="265518"/>
                    <a:pt x="542865" y="305929"/>
                    <a:pt x="525476" y="338389"/>
                  </a:cubicBezTo>
                  <a:cubicBezTo>
                    <a:pt x="508087" y="370846"/>
                    <a:pt x="467679" y="383064"/>
                    <a:pt x="435219" y="365675"/>
                  </a:cubicBezTo>
                  <a:cubicBezTo>
                    <a:pt x="416014" y="355388"/>
                    <a:pt x="403047" y="336367"/>
                    <a:pt x="400489" y="314730"/>
                  </a:cubicBezTo>
                  <a:lnTo>
                    <a:pt x="365285" y="307662"/>
                  </a:lnTo>
                  <a:cubicBezTo>
                    <a:pt x="356100" y="329825"/>
                    <a:pt x="339740" y="348262"/>
                    <a:pt x="318826" y="360015"/>
                  </a:cubicBezTo>
                  <a:lnTo>
                    <a:pt x="332028" y="400340"/>
                  </a:lnTo>
                  <a:lnTo>
                    <a:pt x="333361" y="400340"/>
                  </a:lnTo>
                  <a:cubicBezTo>
                    <a:pt x="370184" y="400367"/>
                    <a:pt x="400015" y="430240"/>
                    <a:pt x="399988" y="467063"/>
                  </a:cubicBezTo>
                  <a:cubicBezTo>
                    <a:pt x="399961" y="503887"/>
                    <a:pt x="370088" y="533717"/>
                    <a:pt x="333265" y="533690"/>
                  </a:cubicBezTo>
                  <a:cubicBezTo>
                    <a:pt x="296442" y="533664"/>
                    <a:pt x="266611" y="503791"/>
                    <a:pt x="266638" y="466967"/>
                  </a:cubicBezTo>
                  <a:cubicBezTo>
                    <a:pt x="266654" y="445650"/>
                    <a:pt x="276861" y="425626"/>
                    <a:pt x="294103" y="413089"/>
                  </a:cubicBezTo>
                  <a:lnTo>
                    <a:pt x="280874" y="372657"/>
                  </a:lnTo>
                  <a:cubicBezTo>
                    <a:pt x="242259" y="377863"/>
                    <a:pt x="203883" y="361570"/>
                    <a:pt x="180809" y="330172"/>
                  </a:cubicBezTo>
                  <a:lnTo>
                    <a:pt x="132936" y="352788"/>
                  </a:lnTo>
                  <a:cubicBezTo>
                    <a:pt x="137063" y="389379"/>
                    <a:pt x="110745" y="422388"/>
                    <a:pt x="74153" y="426514"/>
                  </a:cubicBezTo>
                  <a:cubicBezTo>
                    <a:pt x="37562" y="430643"/>
                    <a:pt x="4553" y="404325"/>
                    <a:pt x="426" y="367734"/>
                  </a:cubicBezTo>
                  <a:cubicBezTo>
                    <a:pt x="-3701" y="331140"/>
                    <a:pt x="22617" y="298133"/>
                    <a:pt x="59209" y="294004"/>
                  </a:cubicBezTo>
                  <a:cubicBezTo>
                    <a:pt x="80853" y="291564"/>
                    <a:pt x="102326" y="299850"/>
                    <a:pt x="116721" y="316197"/>
                  </a:cubicBezTo>
                  <a:lnTo>
                    <a:pt x="163500" y="294114"/>
                  </a:lnTo>
                  <a:cubicBezTo>
                    <a:pt x="154769" y="260886"/>
                    <a:pt x="162549" y="225487"/>
                    <a:pt x="184409" y="198982"/>
                  </a:cubicBezTo>
                  <a:lnTo>
                    <a:pt x="157979" y="168845"/>
                  </a:lnTo>
                  <a:cubicBezTo>
                    <a:pt x="123762" y="182453"/>
                    <a:pt x="84992" y="165747"/>
                    <a:pt x="71384" y="131530"/>
                  </a:cubicBezTo>
                  <a:cubicBezTo>
                    <a:pt x="57775" y="97314"/>
                    <a:pt x="74481" y="58544"/>
                    <a:pt x="108698" y="44935"/>
                  </a:cubicBezTo>
                  <a:cubicBezTo>
                    <a:pt x="142915" y="31327"/>
                    <a:pt x="181685" y="48033"/>
                    <a:pt x="195294" y="82249"/>
                  </a:cubicBezTo>
                  <a:cubicBezTo>
                    <a:pt x="203341" y="102484"/>
                    <a:pt x="201000" y="125375"/>
                    <a:pt x="189023" y="143562"/>
                  </a:cubicBezTo>
                  <a:lnTo>
                    <a:pt x="215240" y="173432"/>
                  </a:lnTo>
                  <a:cubicBezTo>
                    <a:pt x="230994" y="164745"/>
                    <a:pt x="248697" y="160202"/>
                    <a:pt x="266686" y="160230"/>
                  </a:cubicBezTo>
                  <a:cubicBezTo>
                    <a:pt x="280154" y="160230"/>
                    <a:pt x="293089" y="162737"/>
                    <a:pt x="304931" y="167298"/>
                  </a:cubicBezTo>
                  <a:lnTo>
                    <a:pt x="338135" y="112358"/>
                  </a:lnTo>
                  <a:cubicBezTo>
                    <a:pt x="312905" y="85535"/>
                    <a:pt x="314196" y="43339"/>
                    <a:pt x="341018" y="18109"/>
                  </a:cubicBezTo>
                  <a:cubicBezTo>
                    <a:pt x="367840" y="-7121"/>
                    <a:pt x="410037" y="-5830"/>
                    <a:pt x="435267" y="20993"/>
                  </a:cubicBezTo>
                  <a:cubicBezTo>
                    <a:pt x="446898" y="33359"/>
                    <a:pt x="453376" y="49695"/>
                    <a:pt x="453376" y="66672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3" name="Graphic 1080">
              <a:extLst>
                <a:ext uri="{FF2B5EF4-FFF2-40B4-BE49-F238E27FC236}">
                  <a16:creationId xmlns:a16="http://schemas.microsoft.com/office/drawing/2014/main" id="{3ED8070F-113B-C3B9-5B40-D31A25827CD4}"/>
                </a:ext>
              </a:extLst>
            </p:cNvPr>
            <p:cNvSpPr/>
            <p:nvPr/>
          </p:nvSpPr>
          <p:spPr>
            <a:xfrm>
              <a:off x="9442695" y="2982012"/>
              <a:ext cx="457200" cy="456971"/>
            </a:xfrm>
            <a:custGeom>
              <a:avLst/>
              <a:gdLst>
                <a:gd name="connsiteX0" fmla="*/ 186080 w 457200"/>
                <a:gd name="connsiteY0" fmla="*/ 0 h 456971"/>
                <a:gd name="connsiteX1" fmla="*/ 211455 w 457200"/>
                <a:gd name="connsiteY1" fmla="*/ 32255 h 456971"/>
                <a:gd name="connsiteX2" fmla="*/ 211455 w 457200"/>
                <a:gd name="connsiteY2" fmla="*/ 131308 h 456971"/>
                <a:gd name="connsiteX3" fmla="*/ 190995 w 457200"/>
                <a:gd name="connsiteY3" fmla="*/ 131308 h 456971"/>
                <a:gd name="connsiteX4" fmla="*/ 131467 w 457200"/>
                <a:gd name="connsiteY4" fmla="*/ 106069 h 456971"/>
                <a:gd name="connsiteX5" fmla="*/ 106228 w 457200"/>
                <a:gd name="connsiteY5" fmla="*/ 165598 h 456971"/>
                <a:gd name="connsiteX6" fmla="*/ 165757 w 457200"/>
                <a:gd name="connsiteY6" fmla="*/ 190835 h 456971"/>
                <a:gd name="connsiteX7" fmla="*/ 190995 w 457200"/>
                <a:gd name="connsiteY7" fmla="*/ 165598 h 456971"/>
                <a:gd name="connsiteX8" fmla="*/ 211455 w 457200"/>
                <a:gd name="connsiteY8" fmla="*/ 165598 h 456971"/>
                <a:gd name="connsiteX9" fmla="*/ 211455 w 457200"/>
                <a:gd name="connsiteY9" fmla="*/ 414726 h 456971"/>
                <a:gd name="connsiteX10" fmla="*/ 193556 w 457200"/>
                <a:gd name="connsiteY10" fmla="*/ 448102 h 456971"/>
                <a:gd name="connsiteX11" fmla="*/ 157894 w 457200"/>
                <a:gd name="connsiteY11" fmla="*/ 456971 h 456971"/>
                <a:gd name="connsiteX12" fmla="*/ 81176 w 457200"/>
                <a:gd name="connsiteY12" fmla="*/ 418841 h 456971"/>
                <a:gd name="connsiteX13" fmla="*/ 57859 w 457200"/>
                <a:gd name="connsiteY13" fmla="*/ 369989 h 456971"/>
                <a:gd name="connsiteX14" fmla="*/ 28849 w 457200"/>
                <a:gd name="connsiteY14" fmla="*/ 354216 h 456971"/>
                <a:gd name="connsiteX15" fmla="*/ 0 w 457200"/>
                <a:gd name="connsiteY15" fmla="*/ 284836 h 456971"/>
                <a:gd name="connsiteX16" fmla="*/ 4343 w 457200"/>
                <a:gd name="connsiteY16" fmla="*/ 239893 h 456971"/>
                <a:gd name="connsiteX17" fmla="*/ 100584 w 457200"/>
                <a:gd name="connsiteY17" fmla="*/ 239893 h 456971"/>
                <a:gd name="connsiteX18" fmla="*/ 131102 w 457200"/>
                <a:gd name="connsiteY18" fmla="*/ 266205 h 456971"/>
                <a:gd name="connsiteX19" fmla="*/ 106333 w 457200"/>
                <a:gd name="connsiteY19" fmla="*/ 325931 h 456971"/>
                <a:gd name="connsiteX20" fmla="*/ 166058 w 457200"/>
                <a:gd name="connsiteY20" fmla="*/ 350700 h 456971"/>
                <a:gd name="connsiteX21" fmla="*/ 190828 w 457200"/>
                <a:gd name="connsiteY21" fmla="*/ 290974 h 456971"/>
                <a:gd name="connsiteX22" fmla="*/ 165552 w 457200"/>
                <a:gd name="connsiteY22" fmla="*/ 265999 h 456971"/>
                <a:gd name="connsiteX23" fmla="*/ 100584 w 457200"/>
                <a:gd name="connsiteY23" fmla="*/ 205603 h 456971"/>
                <a:gd name="connsiteX24" fmla="*/ 23774 w 457200"/>
                <a:gd name="connsiteY24" fmla="*/ 205603 h 456971"/>
                <a:gd name="connsiteX25" fmla="*/ 35090 w 457200"/>
                <a:gd name="connsiteY25" fmla="*/ 198699 h 456971"/>
                <a:gd name="connsiteX26" fmla="*/ 31021 w 457200"/>
                <a:gd name="connsiteY26" fmla="*/ 172936 h 456971"/>
                <a:gd name="connsiteX27" fmla="*/ 37765 w 457200"/>
                <a:gd name="connsiteY27" fmla="*/ 123078 h 456971"/>
                <a:gd name="connsiteX28" fmla="*/ 61493 w 457200"/>
                <a:gd name="connsiteY28" fmla="*/ 82525 h 456971"/>
                <a:gd name="connsiteX29" fmla="*/ 86548 w 457200"/>
                <a:gd name="connsiteY29" fmla="*/ 69563 h 456971"/>
                <a:gd name="connsiteX30" fmla="*/ 117478 w 457200"/>
                <a:gd name="connsiteY30" fmla="*/ 22997 h 456971"/>
                <a:gd name="connsiteX31" fmla="*/ 186058 w 457200"/>
                <a:gd name="connsiteY31" fmla="*/ 0 h 456971"/>
                <a:gd name="connsiteX32" fmla="*/ 245745 w 457200"/>
                <a:gd name="connsiteY32" fmla="*/ 342763 h 456971"/>
                <a:gd name="connsiteX33" fmla="*/ 283464 w 457200"/>
                <a:gd name="connsiteY33" fmla="*/ 342763 h 456971"/>
                <a:gd name="connsiteX34" fmla="*/ 348615 w 457200"/>
                <a:gd name="connsiteY34" fmla="*/ 277612 h 456971"/>
                <a:gd name="connsiteX35" fmla="*/ 348615 w 457200"/>
                <a:gd name="connsiteY35" fmla="*/ 236578 h 456971"/>
                <a:gd name="connsiteX36" fmla="*/ 373852 w 457200"/>
                <a:gd name="connsiteY36" fmla="*/ 177050 h 456971"/>
                <a:gd name="connsiteX37" fmla="*/ 314325 w 457200"/>
                <a:gd name="connsiteY37" fmla="*/ 151811 h 456971"/>
                <a:gd name="connsiteX38" fmla="*/ 289088 w 457200"/>
                <a:gd name="connsiteY38" fmla="*/ 211338 h 456971"/>
                <a:gd name="connsiteX39" fmla="*/ 314325 w 457200"/>
                <a:gd name="connsiteY39" fmla="*/ 236578 h 456971"/>
                <a:gd name="connsiteX40" fmla="*/ 314325 w 457200"/>
                <a:gd name="connsiteY40" fmla="*/ 277612 h 456971"/>
                <a:gd name="connsiteX41" fmla="*/ 283464 w 457200"/>
                <a:gd name="connsiteY41" fmla="*/ 308473 h 456971"/>
                <a:gd name="connsiteX42" fmla="*/ 245745 w 457200"/>
                <a:gd name="connsiteY42" fmla="*/ 308473 h 456971"/>
                <a:gd name="connsiteX43" fmla="*/ 245745 w 457200"/>
                <a:gd name="connsiteY43" fmla="*/ 32255 h 456971"/>
                <a:gd name="connsiteX44" fmla="*/ 271120 w 457200"/>
                <a:gd name="connsiteY44" fmla="*/ 0 h 456971"/>
                <a:gd name="connsiteX45" fmla="*/ 339722 w 457200"/>
                <a:gd name="connsiteY45" fmla="*/ 22997 h 456971"/>
                <a:gd name="connsiteX46" fmla="*/ 370652 w 457200"/>
                <a:gd name="connsiteY46" fmla="*/ 69563 h 456971"/>
                <a:gd name="connsiteX47" fmla="*/ 395707 w 457200"/>
                <a:gd name="connsiteY47" fmla="*/ 82525 h 456971"/>
                <a:gd name="connsiteX48" fmla="*/ 419435 w 457200"/>
                <a:gd name="connsiteY48" fmla="*/ 123078 h 456971"/>
                <a:gd name="connsiteX49" fmla="*/ 426179 w 457200"/>
                <a:gd name="connsiteY49" fmla="*/ 172936 h 456971"/>
                <a:gd name="connsiteX50" fmla="*/ 422110 w 457200"/>
                <a:gd name="connsiteY50" fmla="*/ 198699 h 456971"/>
                <a:gd name="connsiteX51" fmla="*/ 423619 w 457200"/>
                <a:gd name="connsiteY51" fmla="*/ 199385 h 456971"/>
                <a:gd name="connsiteX52" fmla="*/ 444055 w 457200"/>
                <a:gd name="connsiteY52" fmla="*/ 217902 h 456971"/>
                <a:gd name="connsiteX53" fmla="*/ 457200 w 457200"/>
                <a:gd name="connsiteY53" fmla="*/ 284836 h 456971"/>
                <a:gd name="connsiteX54" fmla="*/ 428351 w 457200"/>
                <a:gd name="connsiteY54" fmla="*/ 354216 h 456971"/>
                <a:gd name="connsiteX55" fmla="*/ 399319 w 457200"/>
                <a:gd name="connsiteY55" fmla="*/ 369989 h 456971"/>
                <a:gd name="connsiteX56" fmla="*/ 376024 w 457200"/>
                <a:gd name="connsiteY56" fmla="*/ 418841 h 456971"/>
                <a:gd name="connsiteX57" fmla="*/ 299283 w 457200"/>
                <a:gd name="connsiteY57" fmla="*/ 456971 h 456971"/>
                <a:gd name="connsiteX58" fmla="*/ 263622 w 457200"/>
                <a:gd name="connsiteY58" fmla="*/ 448125 h 456971"/>
                <a:gd name="connsiteX59" fmla="*/ 245745 w 457200"/>
                <a:gd name="connsiteY59" fmla="*/ 414726 h 456971"/>
                <a:gd name="connsiteX60" fmla="*/ 245745 w 457200"/>
                <a:gd name="connsiteY60" fmla="*/ 342763 h 456971"/>
                <a:gd name="connsiteX61" fmla="*/ 137160 w 457200"/>
                <a:gd name="connsiteY61" fmla="*/ 148453 h 456971"/>
                <a:gd name="connsiteX62" fmla="*/ 148590 w 457200"/>
                <a:gd name="connsiteY62" fmla="*/ 137023 h 456971"/>
                <a:gd name="connsiteX63" fmla="*/ 160020 w 457200"/>
                <a:gd name="connsiteY63" fmla="*/ 148453 h 456971"/>
                <a:gd name="connsiteX64" fmla="*/ 148590 w 457200"/>
                <a:gd name="connsiteY64" fmla="*/ 159883 h 456971"/>
                <a:gd name="connsiteX65" fmla="*/ 137160 w 457200"/>
                <a:gd name="connsiteY65" fmla="*/ 148453 h 456971"/>
                <a:gd name="connsiteX66" fmla="*/ 148590 w 457200"/>
                <a:gd name="connsiteY66" fmla="*/ 297043 h 456971"/>
                <a:gd name="connsiteX67" fmla="*/ 137160 w 457200"/>
                <a:gd name="connsiteY67" fmla="*/ 308473 h 456971"/>
                <a:gd name="connsiteX68" fmla="*/ 148590 w 457200"/>
                <a:gd name="connsiteY68" fmla="*/ 319903 h 456971"/>
                <a:gd name="connsiteX69" fmla="*/ 160020 w 457200"/>
                <a:gd name="connsiteY69" fmla="*/ 308473 h 456971"/>
                <a:gd name="connsiteX70" fmla="*/ 148590 w 457200"/>
                <a:gd name="connsiteY70" fmla="*/ 297043 h 456971"/>
                <a:gd name="connsiteX71" fmla="*/ 320040 w 457200"/>
                <a:gd name="connsiteY71" fmla="*/ 194173 h 456971"/>
                <a:gd name="connsiteX72" fmla="*/ 331470 w 457200"/>
                <a:gd name="connsiteY72" fmla="*/ 205603 h 456971"/>
                <a:gd name="connsiteX73" fmla="*/ 342900 w 457200"/>
                <a:gd name="connsiteY73" fmla="*/ 194173 h 456971"/>
                <a:gd name="connsiteX74" fmla="*/ 331470 w 457200"/>
                <a:gd name="connsiteY74" fmla="*/ 182743 h 456971"/>
                <a:gd name="connsiteX75" fmla="*/ 320040 w 457200"/>
                <a:gd name="connsiteY75" fmla="*/ 194173 h 45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457200" h="456971">
                  <a:moveTo>
                    <a:pt x="186080" y="0"/>
                  </a:moveTo>
                  <a:cubicBezTo>
                    <a:pt x="202242" y="0"/>
                    <a:pt x="211455" y="16093"/>
                    <a:pt x="211455" y="32255"/>
                  </a:cubicBezTo>
                  <a:lnTo>
                    <a:pt x="211455" y="131308"/>
                  </a:lnTo>
                  <a:lnTo>
                    <a:pt x="190995" y="131308"/>
                  </a:lnTo>
                  <a:cubicBezTo>
                    <a:pt x="181526" y="107900"/>
                    <a:pt x="154874" y="96600"/>
                    <a:pt x="131467" y="106069"/>
                  </a:cubicBezTo>
                  <a:cubicBezTo>
                    <a:pt x="108059" y="115538"/>
                    <a:pt x="96759" y="142190"/>
                    <a:pt x="106228" y="165598"/>
                  </a:cubicBezTo>
                  <a:cubicBezTo>
                    <a:pt x="115697" y="189006"/>
                    <a:pt x="142349" y="200306"/>
                    <a:pt x="165757" y="190835"/>
                  </a:cubicBezTo>
                  <a:cubicBezTo>
                    <a:pt x="177242" y="186190"/>
                    <a:pt x="186350" y="177083"/>
                    <a:pt x="190995" y="165598"/>
                  </a:cubicBezTo>
                  <a:lnTo>
                    <a:pt x="211455" y="165598"/>
                  </a:lnTo>
                  <a:lnTo>
                    <a:pt x="211455" y="414726"/>
                  </a:lnTo>
                  <a:cubicBezTo>
                    <a:pt x="211455" y="428351"/>
                    <a:pt x="205694" y="441907"/>
                    <a:pt x="193556" y="448102"/>
                  </a:cubicBezTo>
                  <a:cubicBezTo>
                    <a:pt x="182549" y="453867"/>
                    <a:pt x="170319" y="456910"/>
                    <a:pt x="157894" y="456971"/>
                  </a:cubicBezTo>
                  <a:cubicBezTo>
                    <a:pt x="123375" y="456971"/>
                    <a:pt x="97704" y="439506"/>
                    <a:pt x="81176" y="418841"/>
                  </a:cubicBezTo>
                  <a:cubicBezTo>
                    <a:pt x="69729" y="404581"/>
                    <a:pt x="61748" y="387857"/>
                    <a:pt x="57859" y="369989"/>
                  </a:cubicBezTo>
                  <a:cubicBezTo>
                    <a:pt x="47184" y="366839"/>
                    <a:pt x="37297" y="361462"/>
                    <a:pt x="28849" y="354216"/>
                  </a:cubicBezTo>
                  <a:cubicBezTo>
                    <a:pt x="12619" y="340248"/>
                    <a:pt x="0" y="317845"/>
                    <a:pt x="0" y="284836"/>
                  </a:cubicBezTo>
                  <a:cubicBezTo>
                    <a:pt x="0" y="267576"/>
                    <a:pt x="1234" y="252534"/>
                    <a:pt x="4343" y="239893"/>
                  </a:cubicBezTo>
                  <a:lnTo>
                    <a:pt x="100584" y="239893"/>
                  </a:lnTo>
                  <a:cubicBezTo>
                    <a:pt x="116083" y="239893"/>
                    <a:pt x="128930" y="251323"/>
                    <a:pt x="131102" y="266205"/>
                  </a:cubicBezTo>
                  <a:cubicBezTo>
                    <a:pt x="107770" y="275859"/>
                    <a:pt x="96680" y="302598"/>
                    <a:pt x="106333" y="325931"/>
                  </a:cubicBezTo>
                  <a:cubicBezTo>
                    <a:pt x="115985" y="349262"/>
                    <a:pt x="142725" y="360351"/>
                    <a:pt x="166058" y="350700"/>
                  </a:cubicBezTo>
                  <a:cubicBezTo>
                    <a:pt x="189391" y="341046"/>
                    <a:pt x="200480" y="314307"/>
                    <a:pt x="190828" y="290974"/>
                  </a:cubicBezTo>
                  <a:cubicBezTo>
                    <a:pt x="186115" y="279582"/>
                    <a:pt x="177000" y="270576"/>
                    <a:pt x="165552" y="265999"/>
                  </a:cubicBezTo>
                  <a:cubicBezTo>
                    <a:pt x="163061" y="231956"/>
                    <a:pt x="134718" y="205607"/>
                    <a:pt x="100584" y="205603"/>
                  </a:cubicBezTo>
                  <a:lnTo>
                    <a:pt x="23774" y="205603"/>
                  </a:lnTo>
                  <a:cubicBezTo>
                    <a:pt x="27198" y="202773"/>
                    <a:pt x="31008" y="200448"/>
                    <a:pt x="35090" y="198699"/>
                  </a:cubicBezTo>
                  <a:cubicBezTo>
                    <a:pt x="32734" y="190300"/>
                    <a:pt x="31368" y="181653"/>
                    <a:pt x="31021" y="172936"/>
                  </a:cubicBezTo>
                  <a:cubicBezTo>
                    <a:pt x="30267" y="156134"/>
                    <a:pt x="32781" y="138646"/>
                    <a:pt x="37765" y="123078"/>
                  </a:cubicBezTo>
                  <a:cubicBezTo>
                    <a:pt x="42702" y="107762"/>
                    <a:pt x="50521" y="92834"/>
                    <a:pt x="61493" y="82525"/>
                  </a:cubicBezTo>
                  <a:cubicBezTo>
                    <a:pt x="68377" y="75817"/>
                    <a:pt x="77097" y="71306"/>
                    <a:pt x="86548" y="69563"/>
                  </a:cubicBezTo>
                  <a:cubicBezTo>
                    <a:pt x="91097" y="50361"/>
                    <a:pt x="102687" y="34496"/>
                    <a:pt x="117478" y="22997"/>
                  </a:cubicBezTo>
                  <a:cubicBezTo>
                    <a:pt x="136474" y="8184"/>
                    <a:pt x="161369" y="0"/>
                    <a:pt x="186058" y="0"/>
                  </a:cubicBezTo>
                  <a:close/>
                  <a:moveTo>
                    <a:pt x="245745" y="342763"/>
                  </a:moveTo>
                  <a:lnTo>
                    <a:pt x="283464" y="342763"/>
                  </a:lnTo>
                  <a:cubicBezTo>
                    <a:pt x="319446" y="342763"/>
                    <a:pt x="348615" y="313593"/>
                    <a:pt x="348615" y="277612"/>
                  </a:cubicBezTo>
                  <a:lnTo>
                    <a:pt x="348615" y="236578"/>
                  </a:lnTo>
                  <a:cubicBezTo>
                    <a:pt x="372024" y="227110"/>
                    <a:pt x="383323" y="200457"/>
                    <a:pt x="373852" y="177050"/>
                  </a:cubicBezTo>
                  <a:cubicBezTo>
                    <a:pt x="364384" y="153642"/>
                    <a:pt x="337734" y="142342"/>
                    <a:pt x="314325" y="151811"/>
                  </a:cubicBezTo>
                  <a:cubicBezTo>
                    <a:pt x="290916" y="161280"/>
                    <a:pt x="279617" y="187932"/>
                    <a:pt x="289088" y="211338"/>
                  </a:cubicBezTo>
                  <a:cubicBezTo>
                    <a:pt x="293733" y="222826"/>
                    <a:pt x="302840" y="231933"/>
                    <a:pt x="314325" y="236578"/>
                  </a:cubicBezTo>
                  <a:lnTo>
                    <a:pt x="314325" y="277612"/>
                  </a:lnTo>
                  <a:cubicBezTo>
                    <a:pt x="314325" y="294656"/>
                    <a:pt x="300508" y="308473"/>
                    <a:pt x="283464" y="308473"/>
                  </a:cubicBezTo>
                  <a:lnTo>
                    <a:pt x="245745" y="308473"/>
                  </a:lnTo>
                  <a:lnTo>
                    <a:pt x="245745" y="32255"/>
                  </a:lnTo>
                  <a:cubicBezTo>
                    <a:pt x="245745" y="16093"/>
                    <a:pt x="254958" y="0"/>
                    <a:pt x="271120" y="0"/>
                  </a:cubicBezTo>
                  <a:cubicBezTo>
                    <a:pt x="295854" y="0"/>
                    <a:pt x="320726" y="8184"/>
                    <a:pt x="339722" y="22997"/>
                  </a:cubicBezTo>
                  <a:cubicBezTo>
                    <a:pt x="354513" y="34496"/>
                    <a:pt x="366103" y="50383"/>
                    <a:pt x="370652" y="69563"/>
                  </a:cubicBezTo>
                  <a:cubicBezTo>
                    <a:pt x="380253" y="71163"/>
                    <a:pt x="388803" y="76055"/>
                    <a:pt x="395707" y="82525"/>
                  </a:cubicBezTo>
                  <a:cubicBezTo>
                    <a:pt x="406679" y="92834"/>
                    <a:pt x="414498" y="107739"/>
                    <a:pt x="419435" y="123078"/>
                  </a:cubicBezTo>
                  <a:cubicBezTo>
                    <a:pt x="424419" y="138646"/>
                    <a:pt x="426933" y="156134"/>
                    <a:pt x="426179" y="172936"/>
                  </a:cubicBezTo>
                  <a:cubicBezTo>
                    <a:pt x="425790" y="181531"/>
                    <a:pt x="424533" y="190310"/>
                    <a:pt x="422110" y="198699"/>
                  </a:cubicBezTo>
                  <a:lnTo>
                    <a:pt x="423619" y="199385"/>
                  </a:lnTo>
                  <a:cubicBezTo>
                    <a:pt x="432077" y="203363"/>
                    <a:pt x="438935" y="209603"/>
                    <a:pt x="444055" y="217902"/>
                  </a:cubicBezTo>
                  <a:cubicBezTo>
                    <a:pt x="453771" y="233561"/>
                    <a:pt x="457200" y="256101"/>
                    <a:pt x="457200" y="284836"/>
                  </a:cubicBezTo>
                  <a:cubicBezTo>
                    <a:pt x="457200" y="317868"/>
                    <a:pt x="444581" y="340294"/>
                    <a:pt x="428351" y="354216"/>
                  </a:cubicBezTo>
                  <a:cubicBezTo>
                    <a:pt x="419897" y="361467"/>
                    <a:pt x="410001" y="366841"/>
                    <a:pt x="399319" y="369989"/>
                  </a:cubicBezTo>
                  <a:cubicBezTo>
                    <a:pt x="395435" y="387854"/>
                    <a:pt x="387461" y="404576"/>
                    <a:pt x="376024" y="418841"/>
                  </a:cubicBezTo>
                  <a:cubicBezTo>
                    <a:pt x="359496" y="439506"/>
                    <a:pt x="333825" y="456971"/>
                    <a:pt x="299283" y="456971"/>
                  </a:cubicBezTo>
                  <a:cubicBezTo>
                    <a:pt x="286859" y="456917"/>
                    <a:pt x="274631" y="453883"/>
                    <a:pt x="263622" y="448125"/>
                  </a:cubicBezTo>
                  <a:cubicBezTo>
                    <a:pt x="251506" y="441907"/>
                    <a:pt x="245745" y="428351"/>
                    <a:pt x="245745" y="414726"/>
                  </a:cubicBezTo>
                  <a:lnTo>
                    <a:pt x="245745" y="342763"/>
                  </a:lnTo>
                  <a:close/>
                  <a:moveTo>
                    <a:pt x="137160" y="148453"/>
                  </a:moveTo>
                  <a:cubicBezTo>
                    <a:pt x="137160" y="142140"/>
                    <a:pt x="142277" y="137023"/>
                    <a:pt x="148590" y="137023"/>
                  </a:cubicBezTo>
                  <a:cubicBezTo>
                    <a:pt x="154903" y="137023"/>
                    <a:pt x="160020" y="142140"/>
                    <a:pt x="160020" y="148453"/>
                  </a:cubicBezTo>
                  <a:cubicBezTo>
                    <a:pt x="160020" y="154765"/>
                    <a:pt x="154903" y="159883"/>
                    <a:pt x="148590" y="159883"/>
                  </a:cubicBezTo>
                  <a:cubicBezTo>
                    <a:pt x="142277" y="159883"/>
                    <a:pt x="137160" y="154765"/>
                    <a:pt x="137160" y="148453"/>
                  </a:cubicBezTo>
                  <a:close/>
                  <a:moveTo>
                    <a:pt x="148590" y="297043"/>
                  </a:moveTo>
                  <a:cubicBezTo>
                    <a:pt x="142277" y="297043"/>
                    <a:pt x="137160" y="302161"/>
                    <a:pt x="137160" y="308473"/>
                  </a:cubicBezTo>
                  <a:cubicBezTo>
                    <a:pt x="137160" y="314785"/>
                    <a:pt x="142277" y="319903"/>
                    <a:pt x="148590" y="319903"/>
                  </a:cubicBezTo>
                  <a:cubicBezTo>
                    <a:pt x="154903" y="319903"/>
                    <a:pt x="160020" y="314785"/>
                    <a:pt x="160020" y="308473"/>
                  </a:cubicBezTo>
                  <a:cubicBezTo>
                    <a:pt x="160020" y="302161"/>
                    <a:pt x="154903" y="297043"/>
                    <a:pt x="148590" y="297043"/>
                  </a:cubicBezTo>
                  <a:close/>
                  <a:moveTo>
                    <a:pt x="320040" y="194173"/>
                  </a:moveTo>
                  <a:cubicBezTo>
                    <a:pt x="320040" y="200484"/>
                    <a:pt x="325158" y="205603"/>
                    <a:pt x="331470" y="205603"/>
                  </a:cubicBezTo>
                  <a:cubicBezTo>
                    <a:pt x="337782" y="205603"/>
                    <a:pt x="342900" y="200484"/>
                    <a:pt x="342900" y="194173"/>
                  </a:cubicBezTo>
                  <a:cubicBezTo>
                    <a:pt x="342900" y="187861"/>
                    <a:pt x="337782" y="182743"/>
                    <a:pt x="331470" y="182743"/>
                  </a:cubicBezTo>
                  <a:cubicBezTo>
                    <a:pt x="325158" y="182743"/>
                    <a:pt x="320040" y="187861"/>
                    <a:pt x="320040" y="194173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102" name="Graphic 1074">
              <a:extLst>
                <a:ext uri="{FF2B5EF4-FFF2-40B4-BE49-F238E27FC236}">
                  <a16:creationId xmlns:a16="http://schemas.microsoft.com/office/drawing/2014/main" id="{5F8DBBDB-3401-41C0-662B-1C187EE3F44D}"/>
                </a:ext>
              </a:extLst>
            </p:cNvPr>
            <p:cNvSpPr/>
            <p:nvPr/>
          </p:nvSpPr>
          <p:spPr>
            <a:xfrm>
              <a:off x="3515283" y="2992747"/>
              <a:ext cx="506729" cy="506729"/>
            </a:xfrm>
            <a:custGeom>
              <a:avLst/>
              <a:gdLst>
                <a:gd name="connsiteX0" fmla="*/ 273633 w 641259"/>
                <a:gd name="connsiteY0" fmla="*/ 442730 h 641258"/>
                <a:gd name="connsiteX1" fmla="*/ 209814 w 641259"/>
                <a:gd name="connsiteY1" fmla="*/ 442730 h 641258"/>
                <a:gd name="connsiteX2" fmla="*/ 211338 w 641259"/>
                <a:gd name="connsiteY2" fmla="*/ 451726 h 641258"/>
                <a:gd name="connsiteX3" fmla="*/ 304169 w 641259"/>
                <a:gd name="connsiteY3" fmla="*/ 610639 h 641258"/>
                <a:gd name="connsiteX4" fmla="*/ 348445 w 641259"/>
                <a:gd name="connsiteY4" fmla="*/ 580131 h 641258"/>
                <a:gd name="connsiteX5" fmla="*/ 334706 w 641259"/>
                <a:gd name="connsiteY5" fmla="*/ 580131 h 641258"/>
                <a:gd name="connsiteX6" fmla="*/ 273633 w 641259"/>
                <a:gd name="connsiteY6" fmla="*/ 519053 h 641258"/>
                <a:gd name="connsiteX7" fmla="*/ 273633 w 641259"/>
                <a:gd name="connsiteY7" fmla="*/ 442730 h 641258"/>
                <a:gd name="connsiteX8" fmla="*/ 273633 w 641259"/>
                <a:gd name="connsiteY8" fmla="*/ 396926 h 641258"/>
                <a:gd name="connsiteX9" fmla="*/ 202791 w 641259"/>
                <a:gd name="connsiteY9" fmla="*/ 396926 h 641258"/>
                <a:gd name="connsiteX10" fmla="*/ 197293 w 641259"/>
                <a:gd name="connsiteY10" fmla="*/ 305297 h 641258"/>
                <a:gd name="connsiteX11" fmla="*/ 198516 w 641259"/>
                <a:gd name="connsiteY11" fmla="*/ 259126 h 641258"/>
                <a:gd name="connsiteX12" fmla="*/ 199734 w 641259"/>
                <a:gd name="connsiteY12" fmla="*/ 244209 h 641258"/>
                <a:gd name="connsiteX13" fmla="*/ 408910 w 641259"/>
                <a:gd name="connsiteY13" fmla="*/ 244209 h 641258"/>
                <a:gd name="connsiteX14" fmla="*/ 411046 w 641259"/>
                <a:gd name="connsiteY14" fmla="*/ 305281 h 641258"/>
                <a:gd name="connsiteX15" fmla="*/ 334706 w 641259"/>
                <a:gd name="connsiteY15" fmla="*/ 305281 h 641258"/>
                <a:gd name="connsiteX16" fmla="*/ 273633 w 641259"/>
                <a:gd name="connsiteY16" fmla="*/ 366360 h 641258"/>
                <a:gd name="connsiteX17" fmla="*/ 273633 w 641259"/>
                <a:gd name="connsiteY17" fmla="*/ 396926 h 641258"/>
                <a:gd name="connsiteX18" fmla="*/ 609531 w 641259"/>
                <a:gd name="connsiteY18" fmla="*/ 305281 h 641258"/>
                <a:gd name="connsiteX19" fmla="*/ 609531 w 641259"/>
                <a:gd name="connsiteY19" fmla="*/ 305281 h 641258"/>
                <a:gd name="connsiteX20" fmla="*/ 456850 w 641259"/>
                <a:gd name="connsiteY20" fmla="*/ 305281 h 641258"/>
                <a:gd name="connsiteX21" fmla="*/ 455933 w 641259"/>
                <a:gd name="connsiteY21" fmla="*/ 264256 h 641258"/>
                <a:gd name="connsiteX22" fmla="*/ 454714 w 641259"/>
                <a:gd name="connsiteY22" fmla="*/ 244228 h 641258"/>
                <a:gd name="connsiteX23" fmla="*/ 603425 w 641259"/>
                <a:gd name="connsiteY23" fmla="*/ 244209 h 641258"/>
                <a:gd name="connsiteX24" fmla="*/ 609531 w 641259"/>
                <a:gd name="connsiteY24" fmla="*/ 305281 h 641258"/>
                <a:gd name="connsiteX25" fmla="*/ 162787 w 641259"/>
                <a:gd name="connsiteY25" fmla="*/ 442730 h 641258"/>
                <a:gd name="connsiteX26" fmla="*/ 31480 w 641259"/>
                <a:gd name="connsiteY26" fmla="*/ 442737 h 641258"/>
                <a:gd name="connsiteX27" fmla="*/ 35756 w 641259"/>
                <a:gd name="connsiteY27" fmla="*/ 451253 h 641258"/>
                <a:gd name="connsiteX28" fmla="*/ 217448 w 641259"/>
                <a:gd name="connsiteY28" fmla="*/ 598278 h 641258"/>
                <a:gd name="connsiteX29" fmla="*/ 162787 w 641259"/>
                <a:gd name="connsiteY29" fmla="*/ 442730 h 641258"/>
                <a:gd name="connsiteX30" fmla="*/ 153625 w 641259"/>
                <a:gd name="connsiteY30" fmla="*/ 244228 h 641258"/>
                <a:gd name="connsiteX31" fmla="*/ 4914 w 641259"/>
                <a:gd name="connsiteY31" fmla="*/ 244209 h 641258"/>
                <a:gd name="connsiteX32" fmla="*/ -1192 w 641259"/>
                <a:gd name="connsiteY32" fmla="*/ 305297 h 641258"/>
                <a:gd name="connsiteX33" fmla="*/ 12853 w 641259"/>
                <a:gd name="connsiteY33" fmla="*/ 396926 h 641258"/>
                <a:gd name="connsiteX34" fmla="*/ 156376 w 641259"/>
                <a:gd name="connsiteY34" fmla="*/ 396926 h 641258"/>
                <a:gd name="connsiteX35" fmla="*/ 154542 w 641259"/>
                <a:gd name="connsiteY35" fmla="*/ 379206 h 641258"/>
                <a:gd name="connsiteX36" fmla="*/ 151489 w 641259"/>
                <a:gd name="connsiteY36" fmla="*/ 305297 h 641258"/>
                <a:gd name="connsiteX37" fmla="*/ 153625 w 641259"/>
                <a:gd name="connsiteY37" fmla="*/ 244228 h 641258"/>
                <a:gd name="connsiteX38" fmla="*/ 390891 w 641259"/>
                <a:gd name="connsiteY38" fmla="*/ 12318 h 641258"/>
                <a:gd name="connsiteX39" fmla="*/ 393944 w 641259"/>
                <a:gd name="connsiteY39" fmla="*/ 17515 h 641258"/>
                <a:gd name="connsiteX40" fmla="*/ 450133 w 641259"/>
                <a:gd name="connsiteY40" fmla="*/ 198408 h 641258"/>
                <a:gd name="connsiteX41" fmla="*/ 590293 w 641259"/>
                <a:gd name="connsiteY41" fmla="*/ 198399 h 641258"/>
                <a:gd name="connsiteX42" fmla="*/ 390891 w 641259"/>
                <a:gd name="connsiteY42" fmla="*/ 12318 h 641258"/>
                <a:gd name="connsiteX43" fmla="*/ 217448 w 641259"/>
                <a:gd name="connsiteY43" fmla="*/ 12318 h 641258"/>
                <a:gd name="connsiteX44" fmla="*/ 213784 w 641259"/>
                <a:gd name="connsiteY44" fmla="*/ 13442 h 641258"/>
                <a:gd name="connsiteX45" fmla="*/ 18046 w 641259"/>
                <a:gd name="connsiteY45" fmla="*/ 198399 h 641258"/>
                <a:gd name="connsiteX46" fmla="*/ 158206 w 641259"/>
                <a:gd name="connsiteY46" fmla="*/ 198408 h 641258"/>
                <a:gd name="connsiteX47" fmla="*/ 160040 w 641259"/>
                <a:gd name="connsiteY47" fmla="*/ 184975 h 641258"/>
                <a:gd name="connsiteX48" fmla="*/ 217448 w 641259"/>
                <a:gd name="connsiteY48" fmla="*/ 12318 h 641258"/>
                <a:gd name="connsiteX49" fmla="*/ 402189 w 641259"/>
                <a:gd name="connsiteY49" fmla="*/ 188786 h 641258"/>
                <a:gd name="connsiteX50" fmla="*/ 304169 w 641259"/>
                <a:gd name="connsiteY50" fmla="*/ -49 h 641258"/>
                <a:gd name="connsiteX51" fmla="*/ 204621 w 641259"/>
                <a:gd name="connsiteY51" fmla="*/ 198399 h 641258"/>
                <a:gd name="connsiteX52" fmla="*/ 403718 w 641259"/>
                <a:gd name="connsiteY52" fmla="*/ 198399 h 641258"/>
                <a:gd name="connsiteX53" fmla="*/ 402189 w 641259"/>
                <a:gd name="connsiteY53" fmla="*/ 188786 h 641258"/>
                <a:gd name="connsiteX54" fmla="*/ 304169 w 641259"/>
                <a:gd name="connsiteY54" fmla="*/ 366360 h 641258"/>
                <a:gd name="connsiteX55" fmla="*/ 334706 w 641259"/>
                <a:gd name="connsiteY55" fmla="*/ 335821 h 641258"/>
                <a:gd name="connsiteX56" fmla="*/ 609531 w 641259"/>
                <a:gd name="connsiteY56" fmla="*/ 335821 h 641258"/>
                <a:gd name="connsiteX57" fmla="*/ 640067 w 641259"/>
                <a:gd name="connsiteY57" fmla="*/ 366360 h 641258"/>
                <a:gd name="connsiteX58" fmla="*/ 640067 w 641259"/>
                <a:gd name="connsiteY58" fmla="*/ 519053 h 641258"/>
                <a:gd name="connsiteX59" fmla="*/ 609531 w 641259"/>
                <a:gd name="connsiteY59" fmla="*/ 549592 h 641258"/>
                <a:gd name="connsiteX60" fmla="*/ 517922 w 641259"/>
                <a:gd name="connsiteY60" fmla="*/ 549592 h 641258"/>
                <a:gd name="connsiteX61" fmla="*/ 517922 w 641259"/>
                <a:gd name="connsiteY61" fmla="*/ 610670 h 641258"/>
                <a:gd name="connsiteX62" fmla="*/ 533191 w 641259"/>
                <a:gd name="connsiteY62" fmla="*/ 610670 h 641258"/>
                <a:gd name="connsiteX63" fmla="*/ 548459 w 641259"/>
                <a:gd name="connsiteY63" fmla="*/ 625941 h 641258"/>
                <a:gd name="connsiteX64" fmla="*/ 533191 w 641259"/>
                <a:gd name="connsiteY64" fmla="*/ 641209 h 641258"/>
                <a:gd name="connsiteX65" fmla="*/ 411046 w 641259"/>
                <a:gd name="connsiteY65" fmla="*/ 641209 h 641258"/>
                <a:gd name="connsiteX66" fmla="*/ 395778 w 641259"/>
                <a:gd name="connsiteY66" fmla="*/ 625941 h 641258"/>
                <a:gd name="connsiteX67" fmla="*/ 411046 w 641259"/>
                <a:gd name="connsiteY67" fmla="*/ 610670 h 641258"/>
                <a:gd name="connsiteX68" fmla="*/ 426314 w 641259"/>
                <a:gd name="connsiteY68" fmla="*/ 610670 h 641258"/>
                <a:gd name="connsiteX69" fmla="*/ 426314 w 641259"/>
                <a:gd name="connsiteY69" fmla="*/ 549592 h 641258"/>
                <a:gd name="connsiteX70" fmla="*/ 334706 w 641259"/>
                <a:gd name="connsiteY70" fmla="*/ 549592 h 641258"/>
                <a:gd name="connsiteX71" fmla="*/ 304169 w 641259"/>
                <a:gd name="connsiteY71" fmla="*/ 519053 h 641258"/>
                <a:gd name="connsiteX72" fmla="*/ 304169 w 641259"/>
                <a:gd name="connsiteY72" fmla="*/ 366360 h 64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641259" h="641258">
                  <a:moveTo>
                    <a:pt x="273633" y="442730"/>
                  </a:moveTo>
                  <a:lnTo>
                    <a:pt x="209814" y="442730"/>
                  </a:lnTo>
                  <a:lnTo>
                    <a:pt x="211338" y="451726"/>
                  </a:lnTo>
                  <a:cubicBezTo>
                    <a:pt x="230882" y="546694"/>
                    <a:pt x="267528" y="610639"/>
                    <a:pt x="304169" y="610639"/>
                  </a:cubicBezTo>
                  <a:cubicBezTo>
                    <a:pt x="319438" y="610639"/>
                    <a:pt x="334400" y="599695"/>
                    <a:pt x="348445" y="580131"/>
                  </a:cubicBezTo>
                  <a:lnTo>
                    <a:pt x="334706" y="580131"/>
                  </a:lnTo>
                  <a:cubicBezTo>
                    <a:pt x="301117" y="580131"/>
                    <a:pt x="273633" y="552786"/>
                    <a:pt x="273633" y="519053"/>
                  </a:cubicBezTo>
                  <a:lnTo>
                    <a:pt x="273633" y="442730"/>
                  </a:lnTo>
                  <a:close/>
                  <a:moveTo>
                    <a:pt x="273633" y="396926"/>
                  </a:moveTo>
                  <a:lnTo>
                    <a:pt x="202791" y="396926"/>
                  </a:lnTo>
                  <a:cubicBezTo>
                    <a:pt x="199127" y="368042"/>
                    <a:pt x="197293" y="337274"/>
                    <a:pt x="197293" y="305297"/>
                  </a:cubicBezTo>
                  <a:cubicBezTo>
                    <a:pt x="197293" y="289589"/>
                    <a:pt x="197599" y="274174"/>
                    <a:pt x="198516" y="259126"/>
                  </a:cubicBezTo>
                  <a:lnTo>
                    <a:pt x="199734" y="244209"/>
                  </a:lnTo>
                  <a:lnTo>
                    <a:pt x="408910" y="244209"/>
                  </a:lnTo>
                  <a:cubicBezTo>
                    <a:pt x="410435" y="263923"/>
                    <a:pt x="411046" y="284343"/>
                    <a:pt x="411046" y="305281"/>
                  </a:cubicBezTo>
                  <a:lnTo>
                    <a:pt x="334706" y="305281"/>
                  </a:lnTo>
                  <a:cubicBezTo>
                    <a:pt x="301117" y="305281"/>
                    <a:pt x="273633" y="332627"/>
                    <a:pt x="273633" y="366360"/>
                  </a:cubicBezTo>
                  <a:lnTo>
                    <a:pt x="273633" y="396926"/>
                  </a:lnTo>
                  <a:close/>
                  <a:moveTo>
                    <a:pt x="609531" y="305281"/>
                  </a:moveTo>
                  <a:lnTo>
                    <a:pt x="609531" y="305281"/>
                  </a:lnTo>
                  <a:lnTo>
                    <a:pt x="456850" y="305281"/>
                  </a:lnTo>
                  <a:cubicBezTo>
                    <a:pt x="456850" y="291409"/>
                    <a:pt x="456544" y="277723"/>
                    <a:pt x="455933" y="264256"/>
                  </a:cubicBezTo>
                  <a:lnTo>
                    <a:pt x="454714" y="244228"/>
                  </a:lnTo>
                  <a:lnTo>
                    <a:pt x="603425" y="244209"/>
                  </a:lnTo>
                  <a:cubicBezTo>
                    <a:pt x="607395" y="263942"/>
                    <a:pt x="609531" y="284364"/>
                    <a:pt x="609531" y="305281"/>
                  </a:cubicBezTo>
                  <a:close/>
                  <a:moveTo>
                    <a:pt x="162787" y="442730"/>
                  </a:moveTo>
                  <a:lnTo>
                    <a:pt x="31480" y="442737"/>
                  </a:lnTo>
                  <a:lnTo>
                    <a:pt x="35756" y="451253"/>
                  </a:lnTo>
                  <a:cubicBezTo>
                    <a:pt x="74231" y="521575"/>
                    <a:pt x="139274" y="575162"/>
                    <a:pt x="217448" y="598278"/>
                  </a:cubicBezTo>
                  <a:cubicBezTo>
                    <a:pt x="193017" y="560420"/>
                    <a:pt x="174085" y="506319"/>
                    <a:pt x="162787" y="442730"/>
                  </a:cubicBezTo>
                  <a:close/>
                  <a:moveTo>
                    <a:pt x="153625" y="244228"/>
                  </a:moveTo>
                  <a:lnTo>
                    <a:pt x="4914" y="244209"/>
                  </a:lnTo>
                  <a:cubicBezTo>
                    <a:pt x="944" y="263948"/>
                    <a:pt x="-1192" y="284379"/>
                    <a:pt x="-1192" y="305297"/>
                  </a:cubicBezTo>
                  <a:cubicBezTo>
                    <a:pt x="-1192" y="337219"/>
                    <a:pt x="3695" y="367999"/>
                    <a:pt x="12853" y="396926"/>
                  </a:cubicBezTo>
                  <a:lnTo>
                    <a:pt x="156376" y="396926"/>
                  </a:lnTo>
                  <a:lnTo>
                    <a:pt x="154542" y="379206"/>
                  </a:lnTo>
                  <a:cubicBezTo>
                    <a:pt x="152406" y="355355"/>
                    <a:pt x="151489" y="330626"/>
                    <a:pt x="151489" y="305297"/>
                  </a:cubicBezTo>
                  <a:cubicBezTo>
                    <a:pt x="151489" y="284483"/>
                    <a:pt x="152100" y="264076"/>
                    <a:pt x="153625" y="244228"/>
                  </a:cubicBezTo>
                  <a:close/>
                  <a:moveTo>
                    <a:pt x="390891" y="12318"/>
                  </a:moveTo>
                  <a:lnTo>
                    <a:pt x="393944" y="17515"/>
                  </a:lnTo>
                  <a:cubicBezTo>
                    <a:pt x="421122" y="61209"/>
                    <a:pt x="440665" y="124596"/>
                    <a:pt x="450133" y="198408"/>
                  </a:cubicBezTo>
                  <a:lnTo>
                    <a:pt x="590293" y="198399"/>
                  </a:lnTo>
                  <a:cubicBezTo>
                    <a:pt x="557010" y="109050"/>
                    <a:pt x="483111" y="39526"/>
                    <a:pt x="390891" y="12318"/>
                  </a:cubicBezTo>
                  <a:close/>
                  <a:moveTo>
                    <a:pt x="217448" y="12318"/>
                  </a:moveTo>
                  <a:lnTo>
                    <a:pt x="213784" y="13442"/>
                  </a:lnTo>
                  <a:cubicBezTo>
                    <a:pt x="123394" y="41404"/>
                    <a:pt x="51024" y="110257"/>
                    <a:pt x="18046" y="198399"/>
                  </a:cubicBezTo>
                  <a:lnTo>
                    <a:pt x="158206" y="198408"/>
                  </a:lnTo>
                  <a:lnTo>
                    <a:pt x="160040" y="184975"/>
                  </a:lnTo>
                  <a:cubicBezTo>
                    <a:pt x="170727" y="113985"/>
                    <a:pt x="190576" y="53530"/>
                    <a:pt x="217448" y="12318"/>
                  </a:cubicBezTo>
                  <a:close/>
                  <a:moveTo>
                    <a:pt x="402189" y="188786"/>
                  </a:moveTo>
                  <a:cubicBezTo>
                    <a:pt x="385091" y="77574"/>
                    <a:pt x="344476" y="-49"/>
                    <a:pt x="304169" y="-49"/>
                  </a:cubicBezTo>
                  <a:cubicBezTo>
                    <a:pt x="262641" y="-49"/>
                    <a:pt x="221112" y="82072"/>
                    <a:pt x="204621" y="198399"/>
                  </a:cubicBezTo>
                  <a:lnTo>
                    <a:pt x="403718" y="198399"/>
                  </a:lnTo>
                  <a:lnTo>
                    <a:pt x="402189" y="188786"/>
                  </a:lnTo>
                  <a:close/>
                  <a:moveTo>
                    <a:pt x="304169" y="366360"/>
                  </a:moveTo>
                  <a:cubicBezTo>
                    <a:pt x="304169" y="349492"/>
                    <a:pt x="317909" y="335821"/>
                    <a:pt x="334706" y="335821"/>
                  </a:cubicBezTo>
                  <a:lnTo>
                    <a:pt x="609531" y="335821"/>
                  </a:lnTo>
                  <a:cubicBezTo>
                    <a:pt x="626327" y="335821"/>
                    <a:pt x="640067" y="349492"/>
                    <a:pt x="640067" y="366360"/>
                  </a:cubicBezTo>
                  <a:lnTo>
                    <a:pt x="640067" y="519053"/>
                  </a:lnTo>
                  <a:cubicBezTo>
                    <a:pt x="640067" y="535921"/>
                    <a:pt x="626327" y="549592"/>
                    <a:pt x="609531" y="549592"/>
                  </a:cubicBezTo>
                  <a:lnTo>
                    <a:pt x="517922" y="549592"/>
                  </a:lnTo>
                  <a:lnTo>
                    <a:pt x="517922" y="610670"/>
                  </a:lnTo>
                  <a:lnTo>
                    <a:pt x="533191" y="610670"/>
                  </a:lnTo>
                  <a:cubicBezTo>
                    <a:pt x="541742" y="610670"/>
                    <a:pt x="548459" y="617510"/>
                    <a:pt x="548459" y="625941"/>
                  </a:cubicBezTo>
                  <a:cubicBezTo>
                    <a:pt x="548459" y="634372"/>
                    <a:pt x="541742" y="641209"/>
                    <a:pt x="533191" y="641209"/>
                  </a:cubicBezTo>
                  <a:lnTo>
                    <a:pt x="411046" y="641209"/>
                  </a:lnTo>
                  <a:cubicBezTo>
                    <a:pt x="402495" y="641209"/>
                    <a:pt x="395778" y="634372"/>
                    <a:pt x="395778" y="625941"/>
                  </a:cubicBezTo>
                  <a:cubicBezTo>
                    <a:pt x="395778" y="617510"/>
                    <a:pt x="402495" y="610670"/>
                    <a:pt x="411046" y="610670"/>
                  </a:cubicBezTo>
                  <a:lnTo>
                    <a:pt x="426314" y="610670"/>
                  </a:lnTo>
                  <a:lnTo>
                    <a:pt x="426314" y="549592"/>
                  </a:lnTo>
                  <a:lnTo>
                    <a:pt x="334706" y="549592"/>
                  </a:lnTo>
                  <a:cubicBezTo>
                    <a:pt x="317909" y="549592"/>
                    <a:pt x="304169" y="535921"/>
                    <a:pt x="304169" y="519053"/>
                  </a:cubicBezTo>
                  <a:lnTo>
                    <a:pt x="304169" y="366360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6B0ADF95-1D91-63C2-468B-6B71FB0AFD77}"/>
              </a:ext>
            </a:extLst>
          </p:cNvPr>
          <p:cNvGrpSpPr/>
          <p:nvPr/>
        </p:nvGrpSpPr>
        <p:grpSpPr>
          <a:xfrm>
            <a:off x="1324830" y="4262903"/>
            <a:ext cx="9479451" cy="1591331"/>
            <a:chOff x="1324830" y="4262903"/>
            <a:chExt cx="9479451" cy="1591331"/>
          </a:xfrm>
        </p:grpSpPr>
        <p:grpSp>
          <p:nvGrpSpPr>
            <p:cNvPr id="1024" name="Group 1023">
              <a:extLst>
                <a:ext uri="{FF2B5EF4-FFF2-40B4-BE49-F238E27FC236}">
                  <a16:creationId xmlns:a16="http://schemas.microsoft.com/office/drawing/2014/main" id="{A35B704C-454F-021E-F7D3-C13EB7000079}"/>
                </a:ext>
              </a:extLst>
            </p:cNvPr>
            <p:cNvGrpSpPr/>
            <p:nvPr/>
          </p:nvGrpSpPr>
          <p:grpSpPr>
            <a:xfrm>
              <a:off x="1324830" y="4262903"/>
              <a:ext cx="2899917" cy="1591331"/>
              <a:chOff x="1387603" y="4672955"/>
              <a:chExt cx="2899917" cy="1591331"/>
            </a:xfrm>
          </p:grpSpPr>
          <p:sp>
            <p:nvSpPr>
              <p:cNvPr id="1025" name="Rounded Rectangle 266">
                <a:extLst>
                  <a:ext uri="{FF2B5EF4-FFF2-40B4-BE49-F238E27FC236}">
                    <a16:creationId xmlns:a16="http://schemas.microsoft.com/office/drawing/2014/main" id="{0F5BD43A-AD37-01A7-5A37-3BDABB52C489}"/>
                  </a:ext>
                </a:extLst>
              </p:cNvPr>
              <p:cNvSpPr/>
              <p:nvPr/>
            </p:nvSpPr>
            <p:spPr>
              <a:xfrm>
                <a:off x="1393376" y="4672955"/>
                <a:ext cx="2888371" cy="1190454"/>
              </a:xfrm>
              <a:prstGeom prst="roundRect">
                <a:avLst>
                  <a:gd name="adj" fmla="val 9651"/>
                </a:avLst>
              </a:prstGeom>
              <a:solidFill>
                <a:srgbClr val="F4F3F5"/>
              </a:solidFill>
              <a:effectLst>
                <a:outerShdw blurRad="63500" dist="127000" dir="2700000" algn="tl" rotWithShape="0">
                  <a:srgbClr val="B1B3B3">
                    <a:alpha val="50000"/>
                  </a:srgbClr>
                </a:outerShdw>
              </a:effectLst>
            </p:spPr>
            <p:txBody>
              <a:bodyPr wrap="square" lIns="0" tIns="0" rIns="0" bIns="0" anchor="t" anchorCtr="0">
                <a:noAutofit/>
              </a:bodyPr>
              <a:lstStyle/>
              <a:p>
                <a:pPr marL="0" marR="0" lvl="0" indent="0" algn="ctr" defTabSz="914367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 w="3175"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564929E2-B0D1-9A71-4A57-D7FE2439B7FC}"/>
                  </a:ext>
                </a:extLst>
              </p:cNvPr>
              <p:cNvSpPr txBox="1"/>
              <p:nvPr/>
            </p:nvSpPr>
            <p:spPr>
              <a:xfrm>
                <a:off x="1387603" y="5883729"/>
                <a:ext cx="2899917" cy="38055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239012" tIns="191209" rIns="239012" bIns="191209" rtlCol="0" anchor="ctr">
                <a:noAutofit/>
              </a:bodyPr>
              <a:lstStyle>
                <a:defPPr>
                  <a:defRPr lang="en-US"/>
                </a:defPPr>
                <a:lvl1pPr algn="ctr" defTabSz="914224">
                  <a:lnSpc>
                    <a:spcPct val="90000"/>
                  </a:lnSpc>
                  <a:defRPr sz="1600" b="1" kern="0">
                    <a:gradFill>
                      <a:gsLst>
                        <a:gs pos="2804">
                          <a:srgbClr val="505050"/>
                        </a:gs>
                        <a:gs pos="26000">
                          <a:srgbClr val="505050"/>
                        </a:gs>
                      </a:gsLst>
                      <a:lin ang="5400000" scaled="1"/>
                    </a:gradFill>
                    <a:cs typeface="Segoe UI Semilight" panose="020B0402040204020203" pitchFamily="34" charset="0"/>
                  </a:defRPr>
                </a:lvl1pPr>
              </a:lstStyle>
              <a:p>
                <a:pPr marL="0" marR="0" lvl="0" indent="0" algn="ctr" defTabSz="914025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300" b="0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Tools</a:t>
                </a:r>
              </a:p>
            </p:txBody>
          </p:sp>
          <p:sp>
            <p:nvSpPr>
              <p:cNvPr id="1027" name="TextBox 1026">
                <a:extLst>
                  <a:ext uri="{FF2B5EF4-FFF2-40B4-BE49-F238E27FC236}">
                    <a16:creationId xmlns:a16="http://schemas.microsoft.com/office/drawing/2014/main" id="{DA009A5D-2F87-E149-88DA-01ABE228EF44}"/>
                  </a:ext>
                </a:extLst>
              </p:cNvPr>
              <p:cNvSpPr txBox="1"/>
              <p:nvPr/>
            </p:nvSpPr>
            <p:spPr>
              <a:xfrm>
                <a:off x="2392088" y="5233877"/>
                <a:ext cx="1112465" cy="66315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903" tIns="191209" rIns="121903" bIns="191209" rtlCol="0">
                <a:spAutoFit/>
              </a:bodyPr>
              <a:lstStyle/>
              <a:p>
                <a:pPr marL="0" marR="0" lvl="0" indent="0" algn="ctr" defTabSz="89602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Visual Studio</a:t>
                </a:r>
                <a:br>
                  <a:rPr kumimoji="0" lang="en-US" sz="1000" b="1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</a:br>
                <a:r>
                  <a:rPr kumimoji="0" lang="en-US" sz="1000" b="1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 Code</a:t>
                </a:r>
              </a:p>
            </p:txBody>
          </p:sp>
          <p:sp>
            <p:nvSpPr>
              <p:cNvPr id="1028" name="TextBox 1027">
                <a:extLst>
                  <a:ext uri="{FF2B5EF4-FFF2-40B4-BE49-F238E27FC236}">
                    <a16:creationId xmlns:a16="http://schemas.microsoft.com/office/drawing/2014/main" id="{97A05E53-4BF2-5214-977E-FFBBFA6F61B5}"/>
                  </a:ext>
                </a:extLst>
              </p:cNvPr>
              <p:cNvSpPr txBox="1"/>
              <p:nvPr/>
            </p:nvSpPr>
            <p:spPr>
              <a:xfrm>
                <a:off x="3611243" y="5233877"/>
                <a:ext cx="446018" cy="52465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21903" tIns="191209" rIns="121903" bIns="191209" rtlCol="0">
                <a:spAutoFit/>
              </a:bodyPr>
              <a:lstStyle/>
              <a:p>
                <a:pPr marL="0" marR="0" lvl="0" indent="0" algn="ctr" defTabSz="896020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CLI</a:t>
                </a:r>
              </a:p>
            </p:txBody>
          </p:sp>
          <p:pic>
            <p:nvPicPr>
              <p:cNvPr id="1029" name="Picture 1028">
                <a:extLst>
                  <a:ext uri="{FF2B5EF4-FFF2-40B4-BE49-F238E27FC236}">
                    <a16:creationId xmlns:a16="http://schemas.microsoft.com/office/drawing/2014/main" id="{C4A20F77-DFC5-ABA9-C748-C1038BB1B55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36835" y="4920624"/>
                <a:ext cx="394835" cy="384048"/>
              </a:xfrm>
              <a:prstGeom prst="rect">
                <a:avLst/>
              </a:prstGeom>
              <a:solidFill>
                <a:srgbClr val="F4F3F5"/>
              </a:solidFill>
              <a:effectLst>
                <a:outerShdw blurRad="63500" dist="127000" dir="2700000" algn="tl" rotWithShape="0">
                  <a:srgbClr val="B1B3B3">
                    <a:alpha val="50000"/>
                  </a:srgbClr>
                </a:outerShdw>
              </a:effectLst>
            </p:spPr>
          </p:pic>
          <p:pic>
            <p:nvPicPr>
              <p:cNvPr id="1030" name="Picture 1029" descr="A close up of a logo&#10;&#10;Description automatically generated">
                <a:extLst>
                  <a:ext uri="{FF2B5EF4-FFF2-40B4-BE49-F238E27FC236}">
                    <a16:creationId xmlns:a16="http://schemas.microsoft.com/office/drawing/2014/main" id="{6B0A40B3-6081-AAD2-C792-C5913517BCD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56296" y="4920624"/>
                <a:ext cx="384048" cy="384048"/>
              </a:xfrm>
              <a:prstGeom prst="rect">
                <a:avLst/>
              </a:prstGeom>
              <a:noFill/>
              <a:effectLst>
                <a:outerShdw blurRad="63500" dist="127000" dir="2700000" algn="tl" rotWithShape="0">
                  <a:srgbClr val="B1B3B3">
                    <a:alpha val="50000"/>
                  </a:srgbClr>
                </a:outerShdw>
              </a:effectLst>
            </p:spPr>
          </p:pic>
          <p:pic>
            <p:nvPicPr>
              <p:cNvPr id="1031" name="Graphic 1030">
                <a:extLst>
                  <a:ext uri="{FF2B5EF4-FFF2-40B4-BE49-F238E27FC236}">
                    <a16:creationId xmlns:a16="http://schemas.microsoft.com/office/drawing/2014/main" id="{5DA398C5-DC7A-9252-F5A3-149677530F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1769445" y="4895404"/>
                <a:ext cx="434488" cy="434488"/>
              </a:xfrm>
              <a:prstGeom prst="rect">
                <a:avLst/>
              </a:prstGeom>
              <a:effectLst>
                <a:outerShdw blurRad="63500" dist="127000" dir="2700000" algn="tl" rotWithShape="0">
                  <a:srgbClr val="B1B3B3">
                    <a:alpha val="50000"/>
                  </a:srgbClr>
                </a:outerShdw>
              </a:effectLst>
            </p:spPr>
          </p:pic>
          <p:sp>
            <p:nvSpPr>
              <p:cNvPr id="1032" name="TextBox 1031">
                <a:extLst>
                  <a:ext uri="{FF2B5EF4-FFF2-40B4-BE49-F238E27FC236}">
                    <a16:creationId xmlns:a16="http://schemas.microsoft.com/office/drawing/2014/main" id="{50175950-DE35-472E-D90B-1A4D8E20A347}"/>
                  </a:ext>
                </a:extLst>
              </p:cNvPr>
              <p:cNvSpPr txBox="1"/>
              <p:nvPr/>
            </p:nvSpPr>
            <p:spPr>
              <a:xfrm>
                <a:off x="1417827" y="5233877"/>
                <a:ext cx="1137725" cy="64811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117157" tIns="183765" rIns="117157" bIns="183765" rtlCol="0" anchor="t">
                <a:spAutoFit/>
              </a:bodyPr>
              <a:lstStyle/>
              <a:p>
                <a:pPr marL="0" marR="0" lvl="0" indent="0" algn="ctr" defTabSz="861065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000" b="1" i="0" u="none" strike="noStrike" kern="0" cap="none" spc="0" normalizeH="0" baseline="0" noProof="0">
                    <a:ln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/>
                    <a:cs typeface="Segoe UI Semibold" panose="020B0702040204020203" pitchFamily="34" charset="0"/>
                  </a:rPr>
                  <a:t>Visual Studio</a:t>
                </a: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Calibri" panose="020F0502020204030204"/>
                  <a:ea typeface="Open Sans"/>
                  <a:cs typeface="Segoe UI Semibold" panose="020B0702040204020203" pitchFamily="34" charset="0"/>
                </a:endParaRPr>
              </a:p>
              <a:p>
                <a:pPr marL="0" marR="0" lvl="0" indent="0" algn="ctr" defTabSz="861065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000" b="1" i="0" u="none" strike="noStrike" kern="0" cap="none" spc="0" normalizeH="0" baseline="0" noProof="0">
                  <a:ln>
                    <a:noFill/>
                  </a:ln>
                  <a:solidFill>
                    <a:srgbClr val="333333"/>
                  </a:solidFill>
                  <a:effectLst/>
                  <a:uLnTx/>
                  <a:uFillTx/>
                  <a:latin typeface="Calibri" panose="020F0502020204030204"/>
                  <a:ea typeface="Open Sans"/>
                  <a:cs typeface="Segoe UI Semibold" panose="020B0702040204020203" pitchFamily="34" charset="0"/>
                </a:endParaRPr>
              </a:p>
            </p:txBody>
          </p:sp>
        </p:grpSp>
        <p:grpSp>
          <p:nvGrpSpPr>
            <p:cNvPr id="1033" name="Group 1032">
              <a:extLst>
                <a:ext uri="{FF2B5EF4-FFF2-40B4-BE49-F238E27FC236}">
                  <a16:creationId xmlns:a16="http://schemas.microsoft.com/office/drawing/2014/main" id="{9B07C8B4-FF6E-0EDC-6098-FDD5088475AD}"/>
                </a:ext>
              </a:extLst>
            </p:cNvPr>
            <p:cNvGrpSpPr/>
            <p:nvPr/>
          </p:nvGrpSpPr>
          <p:grpSpPr>
            <a:xfrm>
              <a:off x="4198119" y="4262903"/>
              <a:ext cx="3110928" cy="1591331"/>
              <a:chOff x="4198119" y="4782996"/>
              <a:chExt cx="3110928" cy="1591331"/>
            </a:xfrm>
          </p:grpSpPr>
          <p:grpSp>
            <p:nvGrpSpPr>
              <p:cNvPr id="1034" name="Group 1033">
                <a:extLst>
                  <a:ext uri="{FF2B5EF4-FFF2-40B4-BE49-F238E27FC236}">
                    <a16:creationId xmlns:a16="http://schemas.microsoft.com/office/drawing/2014/main" id="{D40C7E6B-2DFE-BC8E-982A-BA0D9D0FE372}"/>
                  </a:ext>
                </a:extLst>
              </p:cNvPr>
              <p:cNvGrpSpPr/>
              <p:nvPr/>
            </p:nvGrpSpPr>
            <p:grpSpPr>
              <a:xfrm>
                <a:off x="4725993" y="4782996"/>
                <a:ext cx="2583054" cy="1591331"/>
                <a:chOff x="4536136" y="4674868"/>
                <a:chExt cx="2583054" cy="1591331"/>
              </a:xfrm>
            </p:grpSpPr>
            <p:grpSp>
              <p:nvGrpSpPr>
                <p:cNvPr id="1036" name="Group 1035">
                  <a:extLst>
                    <a:ext uri="{FF2B5EF4-FFF2-40B4-BE49-F238E27FC236}">
                      <a16:creationId xmlns:a16="http://schemas.microsoft.com/office/drawing/2014/main" id="{A9F95354-8773-662F-BFBA-EB0EF36D3671}"/>
                    </a:ext>
                  </a:extLst>
                </p:cNvPr>
                <p:cNvGrpSpPr/>
                <p:nvPr/>
              </p:nvGrpSpPr>
              <p:grpSpPr>
                <a:xfrm>
                  <a:off x="4536136" y="4674868"/>
                  <a:ext cx="2583054" cy="1591331"/>
                  <a:chOff x="729514" y="4672955"/>
                  <a:chExt cx="2583054" cy="1591331"/>
                </a:xfrm>
              </p:grpSpPr>
              <p:sp>
                <p:nvSpPr>
                  <p:cNvPr id="1040" name="Rounded Rectangle 50">
                    <a:extLst>
                      <a:ext uri="{FF2B5EF4-FFF2-40B4-BE49-F238E27FC236}">
                        <a16:creationId xmlns:a16="http://schemas.microsoft.com/office/drawing/2014/main" id="{9D56D697-2ED8-BB68-5D37-C7D9D35B109F}"/>
                      </a:ext>
                    </a:extLst>
                  </p:cNvPr>
                  <p:cNvSpPr/>
                  <p:nvPr/>
                </p:nvSpPr>
                <p:spPr>
                  <a:xfrm>
                    <a:off x="729514" y="4672955"/>
                    <a:ext cx="2513304" cy="1190454"/>
                  </a:xfrm>
                  <a:prstGeom prst="roundRect">
                    <a:avLst>
                      <a:gd name="adj" fmla="val 9651"/>
                    </a:avLst>
                  </a:prstGeom>
                  <a:solidFill>
                    <a:srgbClr val="F4F3F5"/>
                  </a:solidFill>
                  <a:effectLst>
                    <a:outerShdw blurRad="63500" dist="127000" dir="2700000" algn="tl" rotWithShape="0">
                      <a:srgbClr val="B1B3B3">
                        <a:alpha val="50000"/>
                      </a:srgbClr>
                    </a:outerShdw>
                  </a:effectLst>
                </p:spPr>
                <p:txBody>
                  <a:bodyPr wrap="square" lIns="0" tIns="0" rIns="0" bIns="0" anchor="t" anchorCtr="0">
                    <a:noAutofit/>
                  </a:bodyPr>
                  <a:lstStyle/>
                  <a:p>
                    <a:pPr marL="0" marR="0" lvl="0" indent="0" algn="ctr" defTabSz="914367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0" cap="none" spc="0" normalizeH="0" baseline="0" noProof="0">
                      <a:ln w="3175">
                        <a:noFill/>
                      </a:ln>
                      <a:solidFill>
                        <a:srgbClr val="3A20A0"/>
                      </a:solidFill>
                      <a:effectLst/>
                      <a:uLnTx/>
                      <a:uFillTx/>
                      <a:latin typeface="Open Sans SemiBold" panose="020B0706030804020204" pitchFamily="34" charset="0"/>
                      <a:ea typeface="Open Sans SemiBold" panose="020B0706030804020204" pitchFamily="34" charset="0"/>
                      <a:cs typeface="Open Sans SemiBold" panose="020B0706030804020204" pitchFamily="34" charset="0"/>
                    </a:endParaRPr>
                  </a:p>
                </p:txBody>
              </p:sp>
              <p:sp>
                <p:nvSpPr>
                  <p:cNvPr id="1042" name="TextBox 1041">
                    <a:extLst>
                      <a:ext uri="{FF2B5EF4-FFF2-40B4-BE49-F238E27FC236}">
                        <a16:creationId xmlns:a16="http://schemas.microsoft.com/office/drawing/2014/main" id="{15992BBE-9645-EEC0-6ADF-9F7D8A1BCC04}"/>
                      </a:ext>
                    </a:extLst>
                  </p:cNvPr>
                  <p:cNvSpPr txBox="1"/>
                  <p:nvPr/>
                </p:nvSpPr>
                <p:spPr>
                  <a:xfrm>
                    <a:off x="729514" y="5883729"/>
                    <a:ext cx="2513304" cy="38055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239012" tIns="191209" rIns="239012" bIns="191209" rtlCol="0" anchor="ctr">
                    <a:noAutofit/>
                  </a:bodyPr>
                  <a:lstStyle>
                    <a:defPPr>
                      <a:defRPr lang="en-US"/>
                    </a:defPPr>
                    <a:lvl1pPr algn="ctr" defTabSz="914224">
                      <a:lnSpc>
                        <a:spcPct val="90000"/>
                      </a:lnSpc>
                      <a:defRPr sz="1600" b="1" kern="0">
                        <a:gradFill>
                          <a:gsLst>
                            <a:gs pos="2804">
                              <a:srgbClr val="505050"/>
                            </a:gs>
                            <a:gs pos="26000">
                              <a:srgbClr val="505050"/>
                            </a:gs>
                          </a:gsLst>
                          <a:lin ang="5400000" scaled="1"/>
                        </a:gradFill>
                        <a:cs typeface="Segoe UI Semilight" panose="020B0402040204020203" pitchFamily="34" charset="0"/>
                      </a:defRPr>
                    </a:lvl1pPr>
                  </a:lstStyle>
                  <a:p>
                    <a:pPr marL="0" marR="0" lvl="0" indent="0" algn="ctr" defTabSz="91402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3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Operating system</a:t>
                    </a:r>
                  </a:p>
                </p:txBody>
              </p:sp>
              <p:sp>
                <p:nvSpPr>
                  <p:cNvPr id="1043" name="TextBox 1042">
                    <a:extLst>
                      <a:ext uri="{FF2B5EF4-FFF2-40B4-BE49-F238E27FC236}">
                        <a16:creationId xmlns:a16="http://schemas.microsoft.com/office/drawing/2014/main" id="{3501EA3A-1D9C-C7F9-E52D-70460CB90C5E}"/>
                      </a:ext>
                    </a:extLst>
                  </p:cNvPr>
                  <p:cNvSpPr txBox="1"/>
                  <p:nvPr/>
                </p:nvSpPr>
                <p:spPr>
                  <a:xfrm>
                    <a:off x="1290316" y="5239060"/>
                    <a:ext cx="1525228" cy="524652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21903" tIns="191209" rIns="121903" bIns="191209" rtlCol="0">
                    <a:spAutoFit/>
                  </a:bodyPr>
                  <a:lstStyle/>
                  <a:p>
                    <a:pPr marL="0" marR="0" lvl="0" indent="0" algn="ctr" defTabSz="89602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Linux</a:t>
                    </a:r>
                  </a:p>
                </p:txBody>
              </p:sp>
              <p:sp>
                <p:nvSpPr>
                  <p:cNvPr id="1044" name="TextBox 1043">
                    <a:extLst>
                      <a:ext uri="{FF2B5EF4-FFF2-40B4-BE49-F238E27FC236}">
                        <a16:creationId xmlns:a16="http://schemas.microsoft.com/office/drawing/2014/main" id="{482E8049-5472-561C-3137-0C008DE521C2}"/>
                      </a:ext>
                    </a:extLst>
                  </p:cNvPr>
                  <p:cNvSpPr txBox="1"/>
                  <p:nvPr/>
                </p:nvSpPr>
                <p:spPr>
                  <a:xfrm>
                    <a:off x="820953" y="5250606"/>
                    <a:ext cx="924659" cy="50961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17157" tIns="183765" rIns="117157" bIns="183765" rtlCol="0">
                    <a:spAutoFit/>
                  </a:bodyPr>
                  <a:lstStyle/>
                  <a:p>
                    <a:pPr marL="0" marR="0" lvl="0" indent="0" algn="ctr" defTabSz="86106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Windows</a:t>
                    </a:r>
                  </a:p>
                </p:txBody>
              </p:sp>
              <p:sp>
                <p:nvSpPr>
                  <p:cNvPr id="1045" name="TextBox 1044">
                    <a:extLst>
                      <a:ext uri="{FF2B5EF4-FFF2-40B4-BE49-F238E27FC236}">
                        <a16:creationId xmlns:a16="http://schemas.microsoft.com/office/drawing/2014/main" id="{03C023A3-B7BC-8C59-29AD-78C9CDC00A3F}"/>
                      </a:ext>
                    </a:extLst>
                  </p:cNvPr>
                  <p:cNvSpPr txBox="1"/>
                  <p:nvPr/>
                </p:nvSpPr>
                <p:spPr>
                  <a:xfrm>
                    <a:off x="2174843" y="5250605"/>
                    <a:ext cx="1137725" cy="50961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17157" tIns="183765" rIns="117157" bIns="183765" rtlCol="0">
                    <a:spAutoFit/>
                  </a:bodyPr>
                  <a:lstStyle/>
                  <a:p>
                    <a:pPr marL="0" marR="0" lvl="0" indent="0" algn="ctr" defTabSz="86106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macOS</a:t>
                    </a:r>
                  </a:p>
                </p:txBody>
              </p:sp>
            </p:grpSp>
            <p:pic>
              <p:nvPicPr>
                <p:cNvPr id="1037" name="Graphic 1036">
                  <a:extLst>
                    <a:ext uri="{FF2B5EF4-FFF2-40B4-BE49-F238E27FC236}">
                      <a16:creationId xmlns:a16="http://schemas.microsoft.com/office/drawing/2014/main" id="{414C2A5D-3390-EDB0-DDD2-66515DFD29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96DAC541-7B7A-43D3-8B79-37D633B846F1}">
                      <asvg:svgBlip xmlns:asvg="http://schemas.microsoft.com/office/drawing/2016/SVG/main" r:embed="rId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81051" y="4886218"/>
                  <a:ext cx="338552" cy="416253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  <p:pic>
              <p:nvPicPr>
                <p:cNvPr id="1038" name="Graphic 1037">
                  <a:extLst>
                    <a:ext uri="{FF2B5EF4-FFF2-40B4-BE49-F238E27FC236}">
                      <a16:creationId xmlns:a16="http://schemas.microsoft.com/office/drawing/2014/main" id="{72A57C81-12FA-D455-FD74-26D2119E88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16168" y="4957200"/>
                  <a:ext cx="347472" cy="347472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  <p:pic>
              <p:nvPicPr>
                <p:cNvPr id="1039" name="Graphic 1038">
                  <a:extLst>
                    <a:ext uri="{FF2B5EF4-FFF2-40B4-BE49-F238E27FC236}">
                      <a16:creationId xmlns:a16="http://schemas.microsoft.com/office/drawing/2014/main" id="{461E9B64-067C-CA1F-89B0-EF12CD51C2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96DAC541-7B7A-43D3-8B79-37D633B846F1}">
                      <asvg:svgBlip xmlns:asvg="http://schemas.microsoft.com/office/drawing/2016/SVG/main" r:embed="rId12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700234" y="4881100"/>
                  <a:ext cx="318636" cy="441188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</p:grpSp>
          <p:sp>
            <p:nvSpPr>
              <p:cNvPr id="1035" name="Title 34">
                <a:extLst>
                  <a:ext uri="{FF2B5EF4-FFF2-40B4-BE49-F238E27FC236}">
                    <a16:creationId xmlns:a16="http://schemas.microsoft.com/office/drawing/2014/main" id="{77B03C67-79C1-CA33-7E6F-1E302C26682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4198119" y="5189502"/>
                <a:ext cx="569107" cy="418593"/>
              </a:xfrm>
              <a:prstGeom prst="rect">
                <a:avLst/>
              </a:prstGeom>
            </p:spPr>
            <p:txBody>
              <a:bodyPr vert="horz" lIns="0" tIns="0" rIns="0" bIns="0" rtlCol="0" anchor="ctr">
                <a:normAutofit fontScale="97500" lnSpcReduction="10000"/>
              </a:bodyPr>
              <a:lstStyle>
                <a:lvl1pPr marL="0" algn="l" defTabSz="932555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lang="en-US" sz="2999" b="0" kern="1200" cap="none" spc="-50" baseline="0">
                    <a:ln w="3175">
                      <a:noFill/>
                    </a:ln>
                    <a:gradFill>
                      <a:gsLst>
                        <a:gs pos="53000">
                          <a:schemeClr val="accent1">
                            <a:lumMod val="60000"/>
                            <a:lumOff val="40000"/>
                          </a:schemeClr>
                        </a:gs>
                        <a:gs pos="0">
                          <a:srgbClr val="0B6CFF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n-lt"/>
                    <a:ea typeface="Open Sans" panose="020B0606030504020204" pitchFamily="34" charset="0"/>
                    <a:cs typeface="Segoe UI" panose="020B0502040204020203" pitchFamily="34" charset="0"/>
                  </a:defRPr>
                </a:lvl1pPr>
              </a:lstStyle>
              <a:p>
                <a:pPr marL="0" marR="0" lvl="0" indent="0" algn="ctr" defTabSz="93255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999" b="0" i="0" u="none" strike="noStrike" kern="1200" cap="none" spc="-50" normalizeH="0" baseline="0" noProof="0">
                    <a:ln w="3175"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+</a:t>
                </a:r>
              </a:p>
            </p:txBody>
          </p:sp>
        </p:grpSp>
        <p:grpSp>
          <p:nvGrpSpPr>
            <p:cNvPr id="1046" name="Group 1045">
              <a:extLst>
                <a:ext uri="{FF2B5EF4-FFF2-40B4-BE49-F238E27FC236}">
                  <a16:creationId xmlns:a16="http://schemas.microsoft.com/office/drawing/2014/main" id="{7C6742B1-663A-EE4F-93FF-BAF05576728F}"/>
                </a:ext>
              </a:extLst>
            </p:cNvPr>
            <p:cNvGrpSpPr/>
            <p:nvPr/>
          </p:nvGrpSpPr>
          <p:grpSpPr>
            <a:xfrm>
              <a:off x="7205467" y="4262903"/>
              <a:ext cx="3598814" cy="1591331"/>
              <a:chOff x="7205467" y="4782996"/>
              <a:chExt cx="3598814" cy="1591331"/>
            </a:xfrm>
          </p:grpSpPr>
          <p:grpSp>
            <p:nvGrpSpPr>
              <p:cNvPr id="1047" name="Group 1046">
                <a:extLst>
                  <a:ext uri="{FF2B5EF4-FFF2-40B4-BE49-F238E27FC236}">
                    <a16:creationId xmlns:a16="http://schemas.microsoft.com/office/drawing/2014/main" id="{3246EFAA-42AD-1585-4B70-1B2A34E4F4C7}"/>
                  </a:ext>
                </a:extLst>
              </p:cNvPr>
              <p:cNvGrpSpPr/>
              <p:nvPr/>
            </p:nvGrpSpPr>
            <p:grpSpPr>
              <a:xfrm>
                <a:off x="7754030" y="4782996"/>
                <a:ext cx="3050251" cy="1591331"/>
                <a:chOff x="6054177" y="4857079"/>
                <a:chExt cx="3050251" cy="1591331"/>
              </a:xfrm>
            </p:grpSpPr>
            <p:grpSp>
              <p:nvGrpSpPr>
                <p:cNvPr id="1049" name="Group 1048">
                  <a:extLst>
                    <a:ext uri="{FF2B5EF4-FFF2-40B4-BE49-F238E27FC236}">
                      <a16:creationId xmlns:a16="http://schemas.microsoft.com/office/drawing/2014/main" id="{526C3201-B6FA-908C-09E4-CF4564C217C1}"/>
                    </a:ext>
                  </a:extLst>
                </p:cNvPr>
                <p:cNvGrpSpPr/>
                <p:nvPr/>
              </p:nvGrpSpPr>
              <p:grpSpPr>
                <a:xfrm>
                  <a:off x="6054177" y="4857079"/>
                  <a:ext cx="3050251" cy="1591331"/>
                  <a:chOff x="729513" y="4672955"/>
                  <a:chExt cx="3050251" cy="1591331"/>
                </a:xfrm>
              </p:grpSpPr>
              <p:sp>
                <p:nvSpPr>
                  <p:cNvPr id="1053" name="Rounded Rectangle 16">
                    <a:extLst>
                      <a:ext uri="{FF2B5EF4-FFF2-40B4-BE49-F238E27FC236}">
                        <a16:creationId xmlns:a16="http://schemas.microsoft.com/office/drawing/2014/main" id="{F5F39E01-519F-0BA9-11A3-29DE81A6F2E9}"/>
                      </a:ext>
                    </a:extLst>
                  </p:cNvPr>
                  <p:cNvSpPr/>
                  <p:nvPr/>
                </p:nvSpPr>
                <p:spPr>
                  <a:xfrm>
                    <a:off x="729513" y="4672955"/>
                    <a:ext cx="3050251" cy="1190454"/>
                  </a:xfrm>
                  <a:prstGeom prst="roundRect">
                    <a:avLst>
                      <a:gd name="adj" fmla="val 9651"/>
                    </a:avLst>
                  </a:prstGeom>
                  <a:solidFill>
                    <a:srgbClr val="F4F3F5"/>
                  </a:solidFill>
                  <a:effectLst>
                    <a:outerShdw blurRad="63500" dist="127000" dir="2700000" algn="tl" rotWithShape="0">
                      <a:srgbClr val="B1B3B3">
                        <a:alpha val="50000"/>
                      </a:srgbClr>
                    </a:outerShdw>
                  </a:effectLst>
                </p:spPr>
                <p:txBody>
                  <a:bodyPr wrap="square" lIns="0" tIns="0" rIns="0" bIns="0" anchor="t" anchorCtr="0">
                    <a:noAutofit/>
                  </a:bodyPr>
                  <a:lstStyle/>
                  <a:p>
                    <a:pPr marL="0" marR="0" lvl="0" indent="0" algn="ctr" defTabSz="914367" rtl="0" eaLnBrk="1" fontAlgn="base" latinLnBrk="0" hangingPunct="1">
                      <a:lnSpc>
                        <a:spcPct val="10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1600" b="0" i="0" u="none" strike="noStrike" kern="0" cap="none" spc="0" normalizeH="0" baseline="0" noProof="0">
                      <a:ln w="3175">
                        <a:noFill/>
                      </a:ln>
                      <a:solidFill>
                        <a:srgbClr val="3A20A0"/>
                      </a:solidFill>
                      <a:effectLst/>
                      <a:uLnTx/>
                      <a:uFillTx/>
                      <a:latin typeface="Open Sans SemiBold" panose="020B0706030804020204" pitchFamily="34" charset="0"/>
                      <a:ea typeface="Open Sans SemiBold" panose="020B0706030804020204" pitchFamily="34" charset="0"/>
                      <a:cs typeface="Open Sans SemiBold" panose="020B0706030804020204" pitchFamily="34" charset="0"/>
                    </a:endParaRPr>
                  </a:p>
                </p:txBody>
              </p:sp>
              <p:sp>
                <p:nvSpPr>
                  <p:cNvPr id="1054" name="TextBox 1053">
                    <a:extLst>
                      <a:ext uri="{FF2B5EF4-FFF2-40B4-BE49-F238E27FC236}">
                        <a16:creationId xmlns:a16="http://schemas.microsoft.com/office/drawing/2014/main" id="{2B2B6374-C3D2-267D-D20C-725BC8970266}"/>
                      </a:ext>
                    </a:extLst>
                  </p:cNvPr>
                  <p:cNvSpPr txBox="1"/>
                  <p:nvPr/>
                </p:nvSpPr>
                <p:spPr>
                  <a:xfrm>
                    <a:off x="729513" y="5883729"/>
                    <a:ext cx="3050251" cy="380557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239012" tIns="191209" rIns="239012" bIns="191209" rtlCol="0" anchor="ctr">
                    <a:noAutofit/>
                  </a:bodyPr>
                  <a:lstStyle>
                    <a:defPPr>
                      <a:defRPr lang="en-US"/>
                    </a:defPPr>
                    <a:lvl1pPr algn="ctr" defTabSz="914224">
                      <a:lnSpc>
                        <a:spcPct val="90000"/>
                      </a:lnSpc>
                      <a:defRPr sz="1600" b="1" kern="0">
                        <a:gradFill>
                          <a:gsLst>
                            <a:gs pos="2804">
                              <a:srgbClr val="505050"/>
                            </a:gs>
                            <a:gs pos="26000">
                              <a:srgbClr val="505050"/>
                            </a:gs>
                          </a:gsLst>
                          <a:lin ang="5400000" scaled="1"/>
                        </a:gradFill>
                        <a:cs typeface="Segoe UI Semilight" panose="020B0402040204020203" pitchFamily="34" charset="0"/>
                      </a:defRPr>
                    </a:lvl1pPr>
                  </a:lstStyle>
                  <a:p>
                    <a:pPr marL="0" marR="0" lvl="0" indent="0" algn="ctr" defTabSz="91402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300" b="0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Ecosystem</a:t>
                    </a:r>
                  </a:p>
                </p:txBody>
              </p:sp>
              <p:sp>
                <p:nvSpPr>
                  <p:cNvPr id="1055" name="TextBox 1054">
                    <a:extLst>
                      <a:ext uri="{FF2B5EF4-FFF2-40B4-BE49-F238E27FC236}">
                        <a16:creationId xmlns:a16="http://schemas.microsoft.com/office/drawing/2014/main" id="{D1D80FB4-99FB-20F7-51F3-489F5DFBF5FD}"/>
                      </a:ext>
                    </a:extLst>
                  </p:cNvPr>
                  <p:cNvSpPr txBox="1"/>
                  <p:nvPr/>
                </p:nvSpPr>
                <p:spPr>
                  <a:xfrm>
                    <a:off x="2254536" y="5233877"/>
                    <a:ext cx="1525228" cy="66315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21903" tIns="191209" rIns="121903" bIns="191209" rtlCol="0">
                    <a:spAutoFit/>
                  </a:bodyPr>
                  <a:lstStyle/>
                  <a:p>
                    <a:pPr marL="0" marR="0" lvl="0" indent="0" algn="ctr" defTabSz="896020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Components, tools, library vendors</a:t>
                    </a:r>
                  </a:p>
                </p:txBody>
              </p:sp>
              <p:sp>
                <p:nvSpPr>
                  <p:cNvPr id="1056" name="TextBox 1055">
                    <a:extLst>
                      <a:ext uri="{FF2B5EF4-FFF2-40B4-BE49-F238E27FC236}">
                        <a16:creationId xmlns:a16="http://schemas.microsoft.com/office/drawing/2014/main" id="{2014E488-4052-E912-A00A-E75CB2C016ED}"/>
                      </a:ext>
                    </a:extLst>
                  </p:cNvPr>
                  <p:cNvSpPr txBox="1"/>
                  <p:nvPr/>
                </p:nvSpPr>
                <p:spPr>
                  <a:xfrm>
                    <a:off x="899274" y="5233877"/>
                    <a:ext cx="717237" cy="50961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17157" tIns="183765" rIns="117157" bIns="183765" rtlCol="0">
                    <a:spAutoFit/>
                  </a:bodyPr>
                  <a:lstStyle/>
                  <a:p>
                    <a:pPr marL="0" marR="0" lvl="0" indent="0" algn="ctr" defTabSz="86106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NuGet</a:t>
                    </a:r>
                  </a:p>
                </p:txBody>
              </p:sp>
              <p:sp>
                <p:nvSpPr>
                  <p:cNvPr id="1057" name="TextBox 1056">
                    <a:extLst>
                      <a:ext uri="{FF2B5EF4-FFF2-40B4-BE49-F238E27FC236}">
                        <a16:creationId xmlns:a16="http://schemas.microsoft.com/office/drawing/2014/main" id="{10045FCF-E379-7B70-4385-2147D39AE17A}"/>
                      </a:ext>
                    </a:extLst>
                  </p:cNvPr>
                  <p:cNvSpPr txBox="1"/>
                  <p:nvPr/>
                </p:nvSpPr>
                <p:spPr>
                  <a:xfrm>
                    <a:off x="1424368" y="5233877"/>
                    <a:ext cx="1137725" cy="50961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wrap="square" lIns="117157" tIns="183765" rIns="117157" bIns="183765" rtlCol="0">
                    <a:spAutoFit/>
                  </a:bodyPr>
                  <a:lstStyle/>
                  <a:p>
                    <a:pPr marL="0" marR="0" lvl="0" indent="0" algn="ctr" defTabSz="861065" rtl="0" eaLnBrk="1" fontAlgn="auto" latinLnBrk="0" hangingPunct="1">
                      <a:lnSpc>
                        <a:spcPct val="9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en-US" sz="1000" b="1" i="0" u="none" strike="noStrike" kern="0" cap="none" spc="0" normalizeH="0" baseline="0" noProof="0">
                        <a:ln>
                          <a:noFill/>
                        </a:ln>
                        <a:solidFill>
                          <a:srgbClr val="333333"/>
                        </a:solidFill>
                        <a:effectLst/>
                        <a:uLnTx/>
                        <a:uFillTx/>
                        <a:latin typeface="Calibri" panose="020F0502020204030204"/>
                        <a:ea typeface="Open Sans" panose="020B0606030504020204" pitchFamily="34" charset="0"/>
                        <a:cs typeface="Segoe UI Semibold" panose="020B0702040204020203" pitchFamily="34" charset="0"/>
                      </a:rPr>
                      <a:t>GitHub</a:t>
                    </a:r>
                  </a:p>
                </p:txBody>
              </p:sp>
            </p:grpSp>
            <p:pic>
              <p:nvPicPr>
                <p:cNvPr id="1050" name="Graphic 1049">
                  <a:extLst>
                    <a:ext uri="{FF2B5EF4-FFF2-40B4-BE49-F238E27FC236}">
                      <a16:creationId xmlns:a16="http://schemas.microsoft.com/office/drawing/2014/main" id="{19F0908D-03C1-48B0-DECC-6E3012EB2C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3">
                  <a:extLst>
                    <a:ext uri="{96DAC541-7B7A-43D3-8B79-37D633B846F1}">
                      <asvg:svgBlip xmlns:asvg="http://schemas.microsoft.com/office/drawing/2016/SVG/main" r:embed="rId14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123152" y="5098323"/>
                  <a:ext cx="437324" cy="437324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  <p:pic>
              <p:nvPicPr>
                <p:cNvPr id="1051" name="Graphic 1050">
                  <a:extLst>
                    <a:ext uri="{FF2B5EF4-FFF2-40B4-BE49-F238E27FC236}">
                      <a16:creationId xmlns:a16="http://schemas.microsoft.com/office/drawing/2014/main" id="{52084A35-FBF2-E072-9822-18E966AA0F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5">
                  <a:extLst>
                    <a:ext uri="{96DAC541-7B7A-43D3-8B79-37D633B846F1}">
                      <asvg:svgBlip xmlns:asvg="http://schemas.microsoft.com/office/drawing/2016/SVG/main" r:embed="rId16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26415" y="5103036"/>
                  <a:ext cx="382959" cy="382959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  <p:pic>
              <p:nvPicPr>
                <p:cNvPr id="1052" name="Graphic 1051">
                  <a:extLst>
                    <a:ext uri="{FF2B5EF4-FFF2-40B4-BE49-F238E27FC236}">
                      <a16:creationId xmlns:a16="http://schemas.microsoft.com/office/drawing/2014/main" id="{D3A87865-D279-2B12-476D-1B60EC3517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7">
                  <a:extLs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346034" y="5086872"/>
                  <a:ext cx="473044" cy="473044"/>
                </a:xfrm>
                <a:prstGeom prst="rect">
                  <a:avLst/>
                </a:prstGeom>
                <a:effectLst>
                  <a:outerShdw blurRad="63500" dist="127000" dir="2700000" algn="tl" rotWithShape="0">
                    <a:srgbClr val="B1B3B3">
                      <a:alpha val="50000"/>
                    </a:srgbClr>
                  </a:outerShdw>
                </a:effectLst>
              </p:spPr>
            </p:pic>
          </p:grpSp>
          <p:sp>
            <p:nvSpPr>
              <p:cNvPr id="1048" name="Title 34">
                <a:extLst>
                  <a:ext uri="{FF2B5EF4-FFF2-40B4-BE49-F238E27FC236}">
                    <a16:creationId xmlns:a16="http://schemas.microsoft.com/office/drawing/2014/main" id="{3703F984-7103-6417-512E-A7CCD95BDDEB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205467" y="5164718"/>
                <a:ext cx="569107" cy="418593"/>
              </a:xfrm>
              <a:prstGeom prst="rect">
                <a:avLst/>
              </a:prstGeom>
            </p:spPr>
            <p:txBody>
              <a:bodyPr vert="horz" lIns="0" tIns="0" rIns="0" bIns="0" rtlCol="0" anchor="ctr">
                <a:normAutofit fontScale="97500" lnSpcReduction="10000"/>
              </a:bodyPr>
              <a:lstStyle>
                <a:lvl1pPr marL="0" algn="l" defTabSz="932555" rtl="0" eaLnBrk="1" latinLnBrk="0" hangingPunct="1">
                  <a:lnSpc>
                    <a:spcPct val="100000"/>
                  </a:lnSpc>
                  <a:spcBef>
                    <a:spcPct val="0"/>
                  </a:spcBef>
                  <a:buNone/>
                  <a:defRPr lang="en-US" sz="2999" b="0" kern="1200" cap="none" spc="-50" baseline="0">
                    <a:ln w="3175">
                      <a:noFill/>
                    </a:ln>
                    <a:gradFill>
                      <a:gsLst>
                        <a:gs pos="53000">
                          <a:schemeClr val="accent1">
                            <a:lumMod val="60000"/>
                            <a:lumOff val="40000"/>
                          </a:schemeClr>
                        </a:gs>
                        <a:gs pos="0">
                          <a:srgbClr val="0B6CFF"/>
                        </a:gs>
                      </a:gsLst>
                      <a:path path="circle">
                        <a:fillToRect r="100000" b="100000"/>
                      </a:path>
                    </a:gradFill>
                    <a:effectLst/>
                    <a:latin typeface="+mn-lt"/>
                    <a:ea typeface="Open Sans" panose="020B0606030504020204" pitchFamily="34" charset="0"/>
                    <a:cs typeface="Segoe UI" panose="020B0502040204020203" pitchFamily="34" charset="0"/>
                  </a:defRPr>
                </a:lvl1pPr>
              </a:lstStyle>
              <a:p>
                <a:pPr marL="0" marR="0" lvl="0" indent="0" algn="ctr" defTabSz="932555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999" b="0" i="0" u="none" strike="noStrike" kern="1200" cap="none" spc="-50" normalizeH="0" baseline="0" noProof="0">
                    <a:ln w="3175">
                      <a:noFill/>
                    </a:ln>
                    <a:solidFill>
                      <a:srgbClr val="333333"/>
                    </a:solidFill>
                    <a:effectLst/>
                    <a:uLnTx/>
                    <a:uFillTx/>
                    <a:latin typeface="Calibri" panose="020F0502020204030204"/>
                    <a:ea typeface="Open Sans" panose="020B0606030504020204" pitchFamily="34" charset="0"/>
                    <a:cs typeface="Segoe UI Semibold" panose="020B0702040204020203" pitchFamily="34" charset="0"/>
                  </a:rPr>
                  <a:t>+</a:t>
                </a:r>
              </a:p>
            </p:txBody>
          </p:sp>
        </p:grpSp>
      </p:grpSp>
      <p:grpSp>
        <p:nvGrpSpPr>
          <p:cNvPr id="1082" name="Group 1081">
            <a:extLst>
              <a:ext uri="{FF2B5EF4-FFF2-40B4-BE49-F238E27FC236}">
                <a16:creationId xmlns:a16="http://schemas.microsoft.com/office/drawing/2014/main" id="{0CC2B738-07A0-B446-75AC-F4647994B8AF}"/>
              </a:ext>
            </a:extLst>
          </p:cNvPr>
          <p:cNvGrpSpPr/>
          <p:nvPr/>
        </p:nvGrpSpPr>
        <p:grpSpPr>
          <a:xfrm>
            <a:off x="5461989" y="1885041"/>
            <a:ext cx="1208955" cy="835435"/>
            <a:chOff x="4096492" y="2748616"/>
            <a:chExt cx="906716" cy="626576"/>
          </a:xfrm>
        </p:grpSpPr>
        <p:sp>
          <p:nvSpPr>
            <p:cNvPr id="1083" name="Rounded Rectangle 9">
              <a:extLst>
                <a:ext uri="{FF2B5EF4-FFF2-40B4-BE49-F238E27FC236}">
                  <a16:creationId xmlns:a16="http://schemas.microsoft.com/office/drawing/2014/main" id="{7E397FF2-6037-8ED8-2E04-D8A404176246}"/>
                </a:ext>
              </a:extLst>
            </p:cNvPr>
            <p:cNvSpPr/>
            <p:nvPr/>
          </p:nvSpPr>
          <p:spPr bwMode="auto">
            <a:xfrm rot="10800000" flipH="1" flipV="1">
              <a:off x="4096492" y="2748616"/>
              <a:ext cx="906716" cy="626576"/>
            </a:xfrm>
            <a:prstGeom prst="roundRect">
              <a:avLst/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 err="1">
                <a:ln w="3175"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084" name="Rectangle 1083">
              <a:extLst>
                <a:ext uri="{FF2B5EF4-FFF2-40B4-BE49-F238E27FC236}">
                  <a16:creationId xmlns:a16="http://schemas.microsoft.com/office/drawing/2014/main" id="{B4E66B39-6247-75E9-0C6C-6BEA196C4344}"/>
                </a:ext>
              </a:extLst>
            </p:cNvPr>
            <p:cNvSpPr/>
            <p:nvPr/>
          </p:nvSpPr>
          <p:spPr>
            <a:xfrm>
              <a:off x="4162522" y="2904971"/>
              <a:ext cx="774656" cy="360098"/>
            </a:xfrm>
            <a:prstGeom prst="rect">
              <a:avLst/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0" u="none" strike="noStrike" kern="0" cap="none" spc="0" normalizeH="0" baseline="0" noProof="0">
                  <a:ln w="3175"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.NET</a:t>
              </a: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74EA264E-393D-1E4C-B1A1-F52238DFA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Build anything with a unified platform</a:t>
            </a:r>
          </a:p>
        </p:txBody>
      </p:sp>
    </p:spTree>
    <p:extLst>
      <p:ext uri="{BB962C8B-B14F-4D97-AF65-F5344CB8AC3E}">
        <p14:creationId xmlns:p14="http://schemas.microsoft.com/office/powerpoint/2010/main" val="1232315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15" dur="500" spd="-100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21" dur="5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27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ounded Rectangle 266">
            <a:extLst>
              <a:ext uri="{FF2B5EF4-FFF2-40B4-BE49-F238E27FC236}">
                <a16:creationId xmlns:a16="http://schemas.microsoft.com/office/drawing/2014/main" id="{04EE34AE-2F37-924E-3FDA-71A174569040}"/>
              </a:ext>
            </a:extLst>
          </p:cNvPr>
          <p:cNvSpPr/>
          <p:nvPr/>
        </p:nvSpPr>
        <p:spPr>
          <a:xfrm>
            <a:off x="6453076" y="337185"/>
            <a:ext cx="6386624" cy="6183630"/>
          </a:xfrm>
          <a:prstGeom prst="roundRect">
            <a:avLst>
              <a:gd name="adj" fmla="val 5905"/>
            </a:avLst>
          </a:prstGeom>
          <a:solidFill>
            <a:srgbClr val="F4F3F5"/>
          </a:solidFill>
          <a:effectLst>
            <a:outerShdw blurRad="63500" dist="127000" dir="2700000" algn="tl" rotWithShape="0">
              <a:srgbClr val="B1B3B3">
                <a:alpha val="50000"/>
              </a:srgbClr>
            </a:outerShdw>
          </a:effectLst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 w="3175">
                <a:noFill/>
              </a:ln>
              <a:solidFill>
                <a:srgbClr val="3A20A0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8" name="Rounded Rectangle 9">
            <a:extLst>
              <a:ext uri="{FF2B5EF4-FFF2-40B4-BE49-F238E27FC236}">
                <a16:creationId xmlns:a16="http://schemas.microsoft.com/office/drawing/2014/main" id="{7F5E2251-698D-F8DF-9B06-9216BB6D335C}"/>
              </a:ext>
            </a:extLst>
          </p:cNvPr>
          <p:cNvSpPr/>
          <p:nvPr/>
        </p:nvSpPr>
        <p:spPr>
          <a:xfrm>
            <a:off x="7162063" y="981155"/>
            <a:ext cx="3515157" cy="443389"/>
          </a:xfrm>
          <a:prstGeom prst="roundRect">
            <a:avLst>
              <a:gd name="adj" fmla="val 5023"/>
            </a:avLst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Monthly active users</a:t>
            </a:r>
          </a:p>
        </p:txBody>
      </p:sp>
      <p:sp>
        <p:nvSpPr>
          <p:cNvPr id="79" name="Text Placeholder 1">
            <a:extLst>
              <a:ext uri="{FF2B5EF4-FFF2-40B4-BE49-F238E27FC236}">
                <a16:creationId xmlns:a16="http://schemas.microsoft.com/office/drawing/2014/main" id="{001E4DE3-9644-C2A5-D742-A1D84BF13EA4}"/>
              </a:ext>
            </a:extLst>
          </p:cNvPr>
          <p:cNvSpPr txBox="1">
            <a:spLocks/>
          </p:cNvSpPr>
          <p:nvPr/>
        </p:nvSpPr>
        <p:spPr>
          <a:xfrm>
            <a:off x="7162063" y="695405"/>
            <a:ext cx="2745654" cy="4431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marR="0" lvl="0" indent="0" defTabSz="79799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 kumimoji="0" sz="3200" b="1" i="0" u="none" strike="noStrike" cap="none" spc="-50" normalizeH="0" baseline="0">
                <a:ln w="3175">
                  <a:noFill/>
                </a:ln>
                <a:solidFill>
                  <a:srgbClr val="9780E5"/>
                </a:solidFill>
                <a:effectLst/>
                <a:uLnTx/>
                <a:uFillTx/>
                <a:latin typeface="+mj-lt"/>
                <a:ea typeface="Open Sans" panose="020B0606030504020204" pitchFamily="34" charset="0"/>
                <a:cs typeface="Segoe UI Semibold" panose="020B0702040204020203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797999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/>
            </a:pPr>
            <a:r>
              <a:rPr kumimoji="0" lang="en-US" sz="3200" b="1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6.1+ Million</a:t>
            </a:r>
          </a:p>
        </p:txBody>
      </p:sp>
      <p:sp>
        <p:nvSpPr>
          <p:cNvPr id="81" name="Rounded Rectangle 9">
            <a:extLst>
              <a:ext uri="{FF2B5EF4-FFF2-40B4-BE49-F238E27FC236}">
                <a16:creationId xmlns:a16="http://schemas.microsoft.com/office/drawing/2014/main" id="{2D92E1D9-4D15-B306-0497-5101AE90D7FC}"/>
              </a:ext>
            </a:extLst>
          </p:cNvPr>
          <p:cNvSpPr/>
          <p:nvPr/>
        </p:nvSpPr>
        <p:spPr>
          <a:xfrm>
            <a:off x="7162063" y="2073330"/>
            <a:ext cx="3515157" cy="696754"/>
          </a:xfrm>
          <a:prstGeom prst="roundRect">
            <a:avLst>
              <a:gd name="adj" fmla="val 5023"/>
            </a:avLst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Community members </a:t>
            </a:r>
            <a:b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</a:b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have contributed to .NET</a:t>
            </a:r>
          </a:p>
        </p:txBody>
      </p:sp>
      <p:sp>
        <p:nvSpPr>
          <p:cNvPr id="82" name="Text Placeholder 1">
            <a:extLst>
              <a:ext uri="{FF2B5EF4-FFF2-40B4-BE49-F238E27FC236}">
                <a16:creationId xmlns:a16="http://schemas.microsoft.com/office/drawing/2014/main" id="{A2373C5E-A88F-5E9C-377D-C7D8B9BE13E5}"/>
              </a:ext>
            </a:extLst>
          </p:cNvPr>
          <p:cNvSpPr txBox="1">
            <a:spLocks/>
          </p:cNvSpPr>
          <p:nvPr/>
        </p:nvSpPr>
        <p:spPr>
          <a:xfrm>
            <a:off x="7162063" y="1768530"/>
            <a:ext cx="2745654" cy="4431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marR="0" lvl="0" indent="0" defTabSz="79799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 kumimoji="0" sz="3600" b="1" i="0" u="none" strike="noStrike" cap="none" spc="-50" normalizeH="0" baseline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ea typeface="Open Sans" panose="020B0606030504020204" pitchFamily="34" charset="0"/>
                <a:cs typeface="Segoe UI Semibold" panose="020B0702040204020203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797999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/>
            </a:pPr>
            <a:r>
              <a:rPr kumimoji="0" lang="en-US" sz="3200" b="1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53,000+</a:t>
            </a:r>
          </a:p>
        </p:txBody>
      </p:sp>
      <p:pic>
        <p:nvPicPr>
          <p:cNvPr id="83" name="Picture 2">
            <a:extLst>
              <a:ext uri="{FF2B5EF4-FFF2-40B4-BE49-F238E27FC236}">
                <a16:creationId xmlns:a16="http://schemas.microsoft.com/office/drawing/2014/main" id="{C84FC2B0-A4F4-A17E-E20F-1569036CBF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1" t="-5140" r="13826"/>
          <a:stretch/>
        </p:blipFill>
        <p:spPr bwMode="auto">
          <a:xfrm>
            <a:off x="8687586" y="5428098"/>
            <a:ext cx="424582" cy="340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B37EFA06-704D-AB90-FDAC-E2889B92D1C7}"/>
              </a:ext>
            </a:extLst>
          </p:cNvPr>
          <p:cNvSpPr/>
          <p:nvPr/>
        </p:nvSpPr>
        <p:spPr bwMode="auto">
          <a:xfrm>
            <a:off x="7162063" y="5770998"/>
            <a:ext cx="4430939" cy="421981"/>
          </a:xfrm>
          <a:prstGeom prst="roundRect">
            <a:avLst>
              <a:gd name="adj" fmla="val 6770"/>
            </a:avLst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36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</a:t>
            </a:r>
            <a:r>
              <a:rPr kumimoji="0" lang="en-US" sz="1600" b="1" i="0" u="none" strike="noStrike" kern="1200" cap="none" spc="0" normalizeH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Programming </a:t>
            </a: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Language on GitHub</a:t>
            </a:r>
          </a:p>
        </p:txBody>
      </p:sp>
      <p:sp>
        <p:nvSpPr>
          <p:cNvPr id="86" name="Text Placeholder 1">
            <a:extLst>
              <a:ext uri="{FF2B5EF4-FFF2-40B4-BE49-F238E27FC236}">
                <a16:creationId xmlns:a16="http://schemas.microsoft.com/office/drawing/2014/main" id="{A93535F5-0485-B4DC-6395-498FDAC5CBAB}"/>
              </a:ext>
            </a:extLst>
          </p:cNvPr>
          <p:cNvSpPr txBox="1">
            <a:spLocks/>
          </p:cNvSpPr>
          <p:nvPr/>
        </p:nvSpPr>
        <p:spPr>
          <a:xfrm>
            <a:off x="7162063" y="5428098"/>
            <a:ext cx="2745654" cy="4431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marR="0" lvl="0" indent="0" defTabSz="79799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 kumimoji="0" sz="3600" b="1" i="0" u="none" strike="noStrike" cap="none" spc="-50" normalizeH="0" baseline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ea typeface="Open Sans" panose="020B0606030504020204" pitchFamily="34" charset="0"/>
                <a:cs typeface="Segoe UI Semibold" panose="020B0702040204020203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797999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/>
            </a:pPr>
            <a:r>
              <a:rPr kumimoji="0" lang="en-US" sz="3200" b="1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5</a:t>
            </a:r>
          </a:p>
        </p:txBody>
      </p:sp>
      <p:sp>
        <p:nvSpPr>
          <p:cNvPr id="88" name="Rectangle: Rounded Corners 87">
            <a:extLst>
              <a:ext uri="{FF2B5EF4-FFF2-40B4-BE49-F238E27FC236}">
                <a16:creationId xmlns:a16="http://schemas.microsoft.com/office/drawing/2014/main" id="{DA854038-E60A-8E16-2E40-38AC23EA0F8F}"/>
              </a:ext>
            </a:extLst>
          </p:cNvPr>
          <p:cNvSpPr/>
          <p:nvPr/>
        </p:nvSpPr>
        <p:spPr bwMode="auto">
          <a:xfrm>
            <a:off x="7162063" y="4650176"/>
            <a:ext cx="3515157" cy="418052"/>
          </a:xfrm>
          <a:prstGeom prst="roundRect">
            <a:avLst>
              <a:gd name="adj" fmla="val 5136"/>
            </a:avLst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367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Highest velocity OSS project</a:t>
            </a:r>
          </a:p>
        </p:txBody>
      </p:sp>
      <p:sp>
        <p:nvSpPr>
          <p:cNvPr id="89" name="Text Placeholder 1">
            <a:extLst>
              <a:ext uri="{FF2B5EF4-FFF2-40B4-BE49-F238E27FC236}">
                <a16:creationId xmlns:a16="http://schemas.microsoft.com/office/drawing/2014/main" id="{E25B4AF7-E780-A5EA-352E-524CED8B0524}"/>
              </a:ext>
            </a:extLst>
          </p:cNvPr>
          <p:cNvSpPr txBox="1">
            <a:spLocks/>
          </p:cNvSpPr>
          <p:nvPr/>
        </p:nvSpPr>
        <p:spPr>
          <a:xfrm>
            <a:off x="7162063" y="4307276"/>
            <a:ext cx="2745654" cy="4431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marR="0" lvl="0" indent="0" defTabSz="79799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 kumimoji="0" sz="3600" b="1" i="0" u="none" strike="noStrike" cap="none" spc="-50" normalizeH="0" baseline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ea typeface="Open Sans" panose="020B0606030504020204" pitchFamily="34" charset="0"/>
                <a:cs typeface="Segoe UI Semibold" panose="020B0702040204020203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marR="0" lvl="0" indent="0" algn="l" defTabSz="797999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/>
            </a:pPr>
            <a:r>
              <a:rPr kumimoji="0" lang="en-US" sz="3200" b="1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 5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2CABB94-A7D5-EB20-5322-75E4E632225A}"/>
              </a:ext>
            </a:extLst>
          </p:cNvPr>
          <p:cNvGrpSpPr/>
          <p:nvPr/>
        </p:nvGrpSpPr>
        <p:grpSpPr>
          <a:xfrm>
            <a:off x="8755421" y="4313773"/>
            <a:ext cx="1387103" cy="327869"/>
            <a:chOff x="6855538" y="4276912"/>
            <a:chExt cx="1387103" cy="327869"/>
          </a:xfrm>
        </p:grpSpPr>
        <p:grpSp>
          <p:nvGrpSpPr>
            <p:cNvPr id="91" name="Graphic 56">
              <a:extLst>
                <a:ext uri="{FF2B5EF4-FFF2-40B4-BE49-F238E27FC236}">
                  <a16:creationId xmlns:a16="http://schemas.microsoft.com/office/drawing/2014/main" id="{EAB4566F-47C9-2D93-81F9-B407095AD9E5}"/>
                </a:ext>
              </a:extLst>
            </p:cNvPr>
            <p:cNvGrpSpPr/>
            <p:nvPr/>
          </p:nvGrpSpPr>
          <p:grpSpPr>
            <a:xfrm>
              <a:off x="7306300" y="4355290"/>
              <a:ext cx="936341" cy="171113"/>
              <a:chOff x="7468264" y="5777478"/>
              <a:chExt cx="577930" cy="105615"/>
            </a:xfrm>
            <a:solidFill>
              <a:srgbClr val="091F2C"/>
            </a:solidFill>
          </p:grpSpPr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58B237D8-D780-53B5-3157-C1E1FB49F05E}"/>
                  </a:ext>
                </a:extLst>
              </p:cNvPr>
              <p:cNvSpPr/>
              <p:nvPr/>
            </p:nvSpPr>
            <p:spPr>
              <a:xfrm>
                <a:off x="7469730" y="5777478"/>
                <a:ext cx="49692" cy="54850"/>
              </a:xfrm>
              <a:custGeom>
                <a:avLst/>
                <a:gdLst>
                  <a:gd name="connsiteX0" fmla="*/ 27539 w 49692"/>
                  <a:gd name="connsiteY0" fmla="*/ 43776 h 54850"/>
                  <a:gd name="connsiteX1" fmla="*/ 41802 w 49692"/>
                  <a:gd name="connsiteY1" fmla="*/ 36870 h 54850"/>
                  <a:gd name="connsiteX2" fmla="*/ 49389 w 49692"/>
                  <a:gd name="connsiteY2" fmla="*/ 44685 h 54850"/>
                  <a:gd name="connsiteX3" fmla="*/ 28109 w 49692"/>
                  <a:gd name="connsiteY3" fmla="*/ 54851 h 54850"/>
                  <a:gd name="connsiteX4" fmla="*/ 7929 w 49692"/>
                  <a:gd name="connsiteY4" fmla="*/ 47113 h 54850"/>
                  <a:gd name="connsiteX5" fmla="*/ 0 w 49692"/>
                  <a:gd name="connsiteY5" fmla="*/ 27578 h 54850"/>
                  <a:gd name="connsiteX6" fmla="*/ 8080 w 49692"/>
                  <a:gd name="connsiteY6" fmla="*/ 7890 h 54850"/>
                  <a:gd name="connsiteX7" fmla="*/ 27844 w 49692"/>
                  <a:gd name="connsiteY7" fmla="*/ 0 h 54850"/>
                  <a:gd name="connsiteX8" fmla="*/ 49693 w 49692"/>
                  <a:gd name="connsiteY8" fmla="*/ 9939 h 54850"/>
                  <a:gd name="connsiteX9" fmla="*/ 42333 w 49692"/>
                  <a:gd name="connsiteY9" fmla="*/ 18285 h 54850"/>
                  <a:gd name="connsiteX10" fmla="*/ 28375 w 49692"/>
                  <a:gd name="connsiteY10" fmla="*/ 11305 h 54850"/>
                  <a:gd name="connsiteX11" fmla="*/ 16957 w 49692"/>
                  <a:gd name="connsiteY11" fmla="*/ 15667 h 54850"/>
                  <a:gd name="connsiteX12" fmla="*/ 12216 w 49692"/>
                  <a:gd name="connsiteY12" fmla="*/ 27427 h 54850"/>
                  <a:gd name="connsiteX13" fmla="*/ 16692 w 49692"/>
                  <a:gd name="connsiteY13" fmla="*/ 39300 h 54850"/>
                  <a:gd name="connsiteX14" fmla="*/ 27539 w 49692"/>
                  <a:gd name="connsiteY14" fmla="*/ 43776 h 548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9692" h="54850">
                    <a:moveTo>
                      <a:pt x="27539" y="43776"/>
                    </a:moveTo>
                    <a:cubicBezTo>
                      <a:pt x="33356" y="43776"/>
                      <a:pt x="38110" y="41474"/>
                      <a:pt x="41802" y="36870"/>
                    </a:cubicBezTo>
                    <a:lnTo>
                      <a:pt x="49389" y="44685"/>
                    </a:lnTo>
                    <a:cubicBezTo>
                      <a:pt x="43370" y="51463"/>
                      <a:pt x="36276" y="54851"/>
                      <a:pt x="28109" y="54851"/>
                    </a:cubicBezTo>
                    <a:cubicBezTo>
                      <a:pt x="19940" y="54851"/>
                      <a:pt x="13214" y="52273"/>
                      <a:pt x="7929" y="47113"/>
                    </a:cubicBezTo>
                    <a:cubicBezTo>
                      <a:pt x="2642" y="41953"/>
                      <a:pt x="0" y="35443"/>
                      <a:pt x="0" y="27578"/>
                    </a:cubicBezTo>
                    <a:cubicBezTo>
                      <a:pt x="0" y="19714"/>
                      <a:pt x="2694" y="13152"/>
                      <a:pt x="8080" y="7890"/>
                    </a:cubicBezTo>
                    <a:cubicBezTo>
                      <a:pt x="13467" y="2630"/>
                      <a:pt x="20054" y="0"/>
                      <a:pt x="27844" y="0"/>
                    </a:cubicBezTo>
                    <a:cubicBezTo>
                      <a:pt x="36542" y="0"/>
                      <a:pt x="43826" y="3314"/>
                      <a:pt x="49693" y="9939"/>
                    </a:cubicBezTo>
                    <a:lnTo>
                      <a:pt x="42333" y="18285"/>
                    </a:lnTo>
                    <a:cubicBezTo>
                      <a:pt x="38591" y="13631"/>
                      <a:pt x="33939" y="11305"/>
                      <a:pt x="28375" y="11305"/>
                    </a:cubicBezTo>
                    <a:cubicBezTo>
                      <a:pt x="23922" y="11305"/>
                      <a:pt x="20116" y="12759"/>
                      <a:pt x="16957" y="15667"/>
                    </a:cubicBezTo>
                    <a:cubicBezTo>
                      <a:pt x="13794" y="18577"/>
                      <a:pt x="12216" y="22495"/>
                      <a:pt x="12216" y="27427"/>
                    </a:cubicBezTo>
                    <a:cubicBezTo>
                      <a:pt x="12216" y="32359"/>
                      <a:pt x="13707" y="36316"/>
                      <a:pt x="16692" y="39300"/>
                    </a:cubicBezTo>
                    <a:cubicBezTo>
                      <a:pt x="19674" y="42285"/>
                      <a:pt x="23293" y="43776"/>
                      <a:pt x="27539" y="43776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FB5DBDF0-1495-D8DB-664E-6EC5080F68FC}"/>
                  </a:ext>
                </a:extLst>
              </p:cNvPr>
              <p:cNvSpPr/>
              <p:nvPr/>
            </p:nvSpPr>
            <p:spPr>
              <a:xfrm>
                <a:off x="7528450" y="5778692"/>
                <a:ext cx="34442" cy="53029"/>
              </a:xfrm>
              <a:custGeom>
                <a:avLst/>
                <a:gdLst>
                  <a:gd name="connsiteX0" fmla="*/ 0 w 34442"/>
                  <a:gd name="connsiteY0" fmla="*/ 53030 h 53029"/>
                  <a:gd name="connsiteX1" fmla="*/ 0 w 34442"/>
                  <a:gd name="connsiteY1" fmla="*/ 0 h 53029"/>
                  <a:gd name="connsiteX2" fmla="*/ 11836 w 34442"/>
                  <a:gd name="connsiteY2" fmla="*/ 0 h 53029"/>
                  <a:gd name="connsiteX3" fmla="*/ 11836 w 34442"/>
                  <a:gd name="connsiteY3" fmla="*/ 42484 h 53029"/>
                  <a:gd name="connsiteX4" fmla="*/ 34443 w 34442"/>
                  <a:gd name="connsiteY4" fmla="*/ 42484 h 53029"/>
                  <a:gd name="connsiteX5" fmla="*/ 34443 w 34442"/>
                  <a:gd name="connsiteY5" fmla="*/ 53030 h 53029"/>
                  <a:gd name="connsiteX6" fmla="*/ 0 w 34442"/>
                  <a:gd name="connsiteY6" fmla="*/ 53030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4442" h="53029">
                    <a:moveTo>
                      <a:pt x="0" y="53030"/>
                    </a:moveTo>
                    <a:lnTo>
                      <a:pt x="0" y="0"/>
                    </a:lnTo>
                    <a:lnTo>
                      <a:pt x="11836" y="0"/>
                    </a:lnTo>
                    <a:lnTo>
                      <a:pt x="11836" y="42484"/>
                    </a:lnTo>
                    <a:lnTo>
                      <a:pt x="34443" y="42484"/>
                    </a:lnTo>
                    <a:lnTo>
                      <a:pt x="34443" y="53030"/>
                    </a:lnTo>
                    <a:lnTo>
                      <a:pt x="0" y="5303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C05552D3-C6DA-657F-A989-5BC9B762C572}"/>
                  </a:ext>
                </a:extLst>
              </p:cNvPr>
              <p:cNvSpPr/>
              <p:nvPr/>
            </p:nvSpPr>
            <p:spPr>
              <a:xfrm>
                <a:off x="7567066" y="5777479"/>
                <a:ext cx="55685" cy="54773"/>
              </a:xfrm>
              <a:custGeom>
                <a:avLst/>
                <a:gdLst>
                  <a:gd name="connsiteX0" fmla="*/ 47644 w 55685"/>
                  <a:gd name="connsiteY0" fmla="*/ 46922 h 54773"/>
                  <a:gd name="connsiteX1" fmla="*/ 27843 w 55685"/>
                  <a:gd name="connsiteY1" fmla="*/ 54774 h 54773"/>
                  <a:gd name="connsiteX2" fmla="*/ 8041 w 55685"/>
                  <a:gd name="connsiteY2" fmla="*/ 46922 h 54773"/>
                  <a:gd name="connsiteX3" fmla="*/ 0 w 55685"/>
                  <a:gd name="connsiteY3" fmla="*/ 27389 h 54773"/>
                  <a:gd name="connsiteX4" fmla="*/ 8041 w 55685"/>
                  <a:gd name="connsiteY4" fmla="*/ 7852 h 54773"/>
                  <a:gd name="connsiteX5" fmla="*/ 27843 w 55685"/>
                  <a:gd name="connsiteY5" fmla="*/ 0 h 54773"/>
                  <a:gd name="connsiteX6" fmla="*/ 47644 w 55685"/>
                  <a:gd name="connsiteY6" fmla="*/ 7852 h 54773"/>
                  <a:gd name="connsiteX7" fmla="*/ 55685 w 55685"/>
                  <a:gd name="connsiteY7" fmla="*/ 27387 h 54773"/>
                  <a:gd name="connsiteX8" fmla="*/ 47644 w 55685"/>
                  <a:gd name="connsiteY8" fmla="*/ 46922 h 54773"/>
                  <a:gd name="connsiteX9" fmla="*/ 43623 w 55685"/>
                  <a:gd name="connsiteY9" fmla="*/ 27424 h 54773"/>
                  <a:gd name="connsiteX10" fmla="*/ 39070 w 55685"/>
                  <a:gd name="connsiteY10" fmla="*/ 15323 h 54773"/>
                  <a:gd name="connsiteX11" fmla="*/ 27879 w 55685"/>
                  <a:gd name="connsiteY11" fmla="*/ 10316 h 54773"/>
                  <a:gd name="connsiteX12" fmla="*/ 16690 w 55685"/>
                  <a:gd name="connsiteY12" fmla="*/ 15325 h 54773"/>
                  <a:gd name="connsiteX13" fmla="*/ 12137 w 55685"/>
                  <a:gd name="connsiteY13" fmla="*/ 27424 h 54773"/>
                  <a:gd name="connsiteX14" fmla="*/ 16690 w 55685"/>
                  <a:gd name="connsiteY14" fmla="*/ 39487 h 54773"/>
                  <a:gd name="connsiteX15" fmla="*/ 27881 w 55685"/>
                  <a:gd name="connsiteY15" fmla="*/ 44456 h 54773"/>
                  <a:gd name="connsiteX16" fmla="*/ 39072 w 55685"/>
                  <a:gd name="connsiteY16" fmla="*/ 39487 h 54773"/>
                  <a:gd name="connsiteX17" fmla="*/ 43622 w 55685"/>
                  <a:gd name="connsiteY17" fmla="*/ 27425 h 5477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5685" h="54773">
                    <a:moveTo>
                      <a:pt x="47644" y="46922"/>
                    </a:moveTo>
                    <a:cubicBezTo>
                      <a:pt x="42283" y="52157"/>
                      <a:pt x="35683" y="54774"/>
                      <a:pt x="27843" y="54774"/>
                    </a:cubicBezTo>
                    <a:cubicBezTo>
                      <a:pt x="20002" y="54774"/>
                      <a:pt x="13402" y="52157"/>
                      <a:pt x="8041" y="46922"/>
                    </a:cubicBezTo>
                    <a:cubicBezTo>
                      <a:pt x="2680" y="41687"/>
                      <a:pt x="0" y="35177"/>
                      <a:pt x="0" y="27389"/>
                    </a:cubicBezTo>
                    <a:cubicBezTo>
                      <a:pt x="0" y="19599"/>
                      <a:pt x="2680" y="13087"/>
                      <a:pt x="8041" y="7852"/>
                    </a:cubicBezTo>
                    <a:cubicBezTo>
                      <a:pt x="13402" y="2617"/>
                      <a:pt x="20002" y="0"/>
                      <a:pt x="27843" y="0"/>
                    </a:cubicBezTo>
                    <a:cubicBezTo>
                      <a:pt x="35683" y="0"/>
                      <a:pt x="42283" y="2617"/>
                      <a:pt x="47644" y="7852"/>
                    </a:cubicBezTo>
                    <a:cubicBezTo>
                      <a:pt x="53005" y="13087"/>
                      <a:pt x="55685" y="19599"/>
                      <a:pt x="55685" y="27387"/>
                    </a:cubicBezTo>
                    <a:cubicBezTo>
                      <a:pt x="55685" y="35177"/>
                      <a:pt x="53005" y="41687"/>
                      <a:pt x="47644" y="46922"/>
                    </a:cubicBezTo>
                    <a:close/>
                    <a:moveTo>
                      <a:pt x="43623" y="27424"/>
                    </a:moveTo>
                    <a:cubicBezTo>
                      <a:pt x="43623" y="22696"/>
                      <a:pt x="42106" y="18662"/>
                      <a:pt x="39070" y="15323"/>
                    </a:cubicBezTo>
                    <a:cubicBezTo>
                      <a:pt x="36038" y="11986"/>
                      <a:pt x="32305" y="10316"/>
                      <a:pt x="27879" y="10316"/>
                    </a:cubicBezTo>
                    <a:cubicBezTo>
                      <a:pt x="23453" y="10316"/>
                      <a:pt x="19724" y="11986"/>
                      <a:pt x="16690" y="15325"/>
                    </a:cubicBezTo>
                    <a:cubicBezTo>
                      <a:pt x="13655" y="18662"/>
                      <a:pt x="12137" y="22696"/>
                      <a:pt x="12137" y="27424"/>
                    </a:cubicBezTo>
                    <a:cubicBezTo>
                      <a:pt x="12137" y="32155"/>
                      <a:pt x="13655" y="36175"/>
                      <a:pt x="16690" y="39487"/>
                    </a:cubicBezTo>
                    <a:cubicBezTo>
                      <a:pt x="19724" y="42801"/>
                      <a:pt x="23453" y="44456"/>
                      <a:pt x="27881" y="44456"/>
                    </a:cubicBezTo>
                    <a:cubicBezTo>
                      <a:pt x="32305" y="44456"/>
                      <a:pt x="36036" y="42801"/>
                      <a:pt x="39072" y="39487"/>
                    </a:cubicBezTo>
                    <a:cubicBezTo>
                      <a:pt x="42104" y="36175"/>
                      <a:pt x="43622" y="32155"/>
                      <a:pt x="43622" y="27425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4282486C-CCFE-A30C-43C9-6065D83B419C}"/>
                  </a:ext>
                </a:extLst>
              </p:cNvPr>
              <p:cNvSpPr/>
              <p:nvPr/>
            </p:nvSpPr>
            <p:spPr>
              <a:xfrm>
                <a:off x="7632005" y="5778692"/>
                <a:ext cx="45444" cy="53559"/>
              </a:xfrm>
              <a:custGeom>
                <a:avLst/>
                <a:gdLst>
                  <a:gd name="connsiteX0" fmla="*/ 14794 w 45444"/>
                  <a:gd name="connsiteY0" fmla="*/ 39336 h 53559"/>
                  <a:gd name="connsiteX1" fmla="*/ 22758 w 45444"/>
                  <a:gd name="connsiteY1" fmla="*/ 43017 h 53559"/>
                  <a:gd name="connsiteX2" fmla="*/ 30689 w 45444"/>
                  <a:gd name="connsiteY2" fmla="*/ 39336 h 53559"/>
                  <a:gd name="connsiteX3" fmla="*/ 33610 w 45444"/>
                  <a:gd name="connsiteY3" fmla="*/ 29285 h 53559"/>
                  <a:gd name="connsiteX4" fmla="*/ 33610 w 45444"/>
                  <a:gd name="connsiteY4" fmla="*/ 2 h 53559"/>
                  <a:gd name="connsiteX5" fmla="*/ 45444 w 45444"/>
                  <a:gd name="connsiteY5" fmla="*/ 2 h 53559"/>
                  <a:gd name="connsiteX6" fmla="*/ 45444 w 45444"/>
                  <a:gd name="connsiteY6" fmla="*/ 29664 h 53559"/>
                  <a:gd name="connsiteX7" fmla="*/ 39073 w 45444"/>
                  <a:gd name="connsiteY7" fmla="*/ 47378 h 53559"/>
                  <a:gd name="connsiteX8" fmla="*/ 22758 w 45444"/>
                  <a:gd name="connsiteY8" fmla="*/ 53559 h 53559"/>
                  <a:gd name="connsiteX9" fmla="*/ 6411 w 45444"/>
                  <a:gd name="connsiteY9" fmla="*/ 47341 h 53559"/>
                  <a:gd name="connsiteX10" fmla="*/ 0 w 45444"/>
                  <a:gd name="connsiteY10" fmla="*/ 29664 h 53559"/>
                  <a:gd name="connsiteX11" fmla="*/ 0 w 45444"/>
                  <a:gd name="connsiteY11" fmla="*/ 0 h 53559"/>
                  <a:gd name="connsiteX12" fmla="*/ 11836 w 45444"/>
                  <a:gd name="connsiteY12" fmla="*/ 0 h 53559"/>
                  <a:gd name="connsiteX13" fmla="*/ 11836 w 45444"/>
                  <a:gd name="connsiteY13" fmla="*/ 29283 h 53559"/>
                  <a:gd name="connsiteX14" fmla="*/ 14794 w 45444"/>
                  <a:gd name="connsiteY14" fmla="*/ 39336 h 535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5444" h="53559">
                    <a:moveTo>
                      <a:pt x="14794" y="39336"/>
                    </a:moveTo>
                    <a:cubicBezTo>
                      <a:pt x="16768" y="41791"/>
                      <a:pt x="19423" y="43017"/>
                      <a:pt x="22758" y="43017"/>
                    </a:cubicBezTo>
                    <a:cubicBezTo>
                      <a:pt x="26099" y="43017"/>
                      <a:pt x="28740" y="41791"/>
                      <a:pt x="30689" y="39336"/>
                    </a:cubicBezTo>
                    <a:cubicBezTo>
                      <a:pt x="32634" y="36884"/>
                      <a:pt x="33610" y="33533"/>
                      <a:pt x="33610" y="29285"/>
                    </a:cubicBezTo>
                    <a:lnTo>
                      <a:pt x="33610" y="2"/>
                    </a:lnTo>
                    <a:lnTo>
                      <a:pt x="45444" y="2"/>
                    </a:lnTo>
                    <a:lnTo>
                      <a:pt x="45444" y="29664"/>
                    </a:lnTo>
                    <a:cubicBezTo>
                      <a:pt x="45444" y="37353"/>
                      <a:pt x="43318" y="43256"/>
                      <a:pt x="39073" y="47378"/>
                    </a:cubicBezTo>
                    <a:cubicBezTo>
                      <a:pt x="34823" y="51500"/>
                      <a:pt x="29385" y="53559"/>
                      <a:pt x="22758" y="53559"/>
                    </a:cubicBezTo>
                    <a:cubicBezTo>
                      <a:pt x="16134" y="53559"/>
                      <a:pt x="10685" y="51489"/>
                      <a:pt x="6411" y="47341"/>
                    </a:cubicBezTo>
                    <a:cubicBezTo>
                      <a:pt x="2136" y="43194"/>
                      <a:pt x="0" y="37301"/>
                      <a:pt x="0" y="29664"/>
                    </a:cubicBezTo>
                    <a:lnTo>
                      <a:pt x="0" y="0"/>
                    </a:lnTo>
                    <a:lnTo>
                      <a:pt x="11836" y="0"/>
                    </a:lnTo>
                    <a:lnTo>
                      <a:pt x="11836" y="29283"/>
                    </a:lnTo>
                    <a:cubicBezTo>
                      <a:pt x="11836" y="33533"/>
                      <a:pt x="12822" y="36884"/>
                      <a:pt x="14794" y="39336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A0AE2C7E-EA3D-AF4E-9E8A-CE012A20BE59}"/>
                  </a:ext>
                </a:extLst>
              </p:cNvPr>
              <p:cNvSpPr/>
              <p:nvPr/>
            </p:nvSpPr>
            <p:spPr>
              <a:xfrm>
                <a:off x="7689738" y="5778692"/>
                <a:ext cx="48101" cy="53029"/>
              </a:xfrm>
              <a:custGeom>
                <a:avLst/>
                <a:gdLst>
                  <a:gd name="connsiteX0" fmla="*/ 40514 w 48101"/>
                  <a:gd name="connsiteY0" fmla="*/ 6942 h 53029"/>
                  <a:gd name="connsiteX1" fmla="*/ 48101 w 48101"/>
                  <a:gd name="connsiteY1" fmla="*/ 26249 h 53029"/>
                  <a:gd name="connsiteX2" fmla="*/ 40703 w 48101"/>
                  <a:gd name="connsiteY2" fmla="*/ 45823 h 53029"/>
                  <a:gd name="connsiteX3" fmla="*/ 18133 w 48101"/>
                  <a:gd name="connsiteY3" fmla="*/ 53030 h 53029"/>
                  <a:gd name="connsiteX4" fmla="*/ 0 w 48101"/>
                  <a:gd name="connsiteY4" fmla="*/ 53030 h 53029"/>
                  <a:gd name="connsiteX5" fmla="*/ 0 w 48101"/>
                  <a:gd name="connsiteY5" fmla="*/ 0 h 53029"/>
                  <a:gd name="connsiteX6" fmla="*/ 18741 w 48101"/>
                  <a:gd name="connsiteY6" fmla="*/ 0 h 53029"/>
                  <a:gd name="connsiteX7" fmla="*/ 40514 w 48101"/>
                  <a:gd name="connsiteY7" fmla="*/ 6942 h 53029"/>
                  <a:gd name="connsiteX8" fmla="*/ 31826 w 48101"/>
                  <a:gd name="connsiteY8" fmla="*/ 38464 h 53029"/>
                  <a:gd name="connsiteX9" fmla="*/ 36189 w 48101"/>
                  <a:gd name="connsiteY9" fmla="*/ 26553 h 53029"/>
                  <a:gd name="connsiteX10" fmla="*/ 31826 w 48101"/>
                  <a:gd name="connsiteY10" fmla="*/ 14529 h 53029"/>
                  <a:gd name="connsiteX11" fmla="*/ 18438 w 48101"/>
                  <a:gd name="connsiteY11" fmla="*/ 10318 h 53029"/>
                  <a:gd name="connsiteX12" fmla="*/ 11837 w 48101"/>
                  <a:gd name="connsiteY12" fmla="*/ 10318 h 53029"/>
                  <a:gd name="connsiteX13" fmla="*/ 11837 w 48101"/>
                  <a:gd name="connsiteY13" fmla="*/ 42561 h 53029"/>
                  <a:gd name="connsiteX14" fmla="*/ 19347 w 48101"/>
                  <a:gd name="connsiteY14" fmla="*/ 42561 h 53029"/>
                  <a:gd name="connsiteX15" fmla="*/ 31828 w 48101"/>
                  <a:gd name="connsiteY15" fmla="*/ 38464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8101" h="53029">
                    <a:moveTo>
                      <a:pt x="40514" y="6942"/>
                    </a:moveTo>
                    <a:cubicBezTo>
                      <a:pt x="45570" y="11569"/>
                      <a:pt x="48101" y="18005"/>
                      <a:pt x="48101" y="26249"/>
                    </a:cubicBezTo>
                    <a:cubicBezTo>
                      <a:pt x="48101" y="34493"/>
                      <a:pt x="45634" y="41018"/>
                      <a:pt x="40703" y="45823"/>
                    </a:cubicBezTo>
                    <a:cubicBezTo>
                      <a:pt x="35773" y="50629"/>
                      <a:pt x="28248" y="53030"/>
                      <a:pt x="18133" y="53030"/>
                    </a:cubicBezTo>
                    <a:lnTo>
                      <a:pt x="0" y="53030"/>
                    </a:lnTo>
                    <a:lnTo>
                      <a:pt x="0" y="0"/>
                    </a:lnTo>
                    <a:lnTo>
                      <a:pt x="18741" y="0"/>
                    </a:lnTo>
                    <a:cubicBezTo>
                      <a:pt x="28198" y="0"/>
                      <a:pt x="35455" y="2314"/>
                      <a:pt x="40514" y="6942"/>
                    </a:cubicBezTo>
                    <a:close/>
                    <a:moveTo>
                      <a:pt x="31826" y="38464"/>
                    </a:moveTo>
                    <a:cubicBezTo>
                      <a:pt x="34734" y="35733"/>
                      <a:pt x="36189" y="31763"/>
                      <a:pt x="36189" y="26553"/>
                    </a:cubicBezTo>
                    <a:cubicBezTo>
                      <a:pt x="36189" y="21344"/>
                      <a:pt x="34734" y="17335"/>
                      <a:pt x="31826" y="14529"/>
                    </a:cubicBezTo>
                    <a:cubicBezTo>
                      <a:pt x="28918" y="11722"/>
                      <a:pt x="24455" y="10318"/>
                      <a:pt x="18438" y="10318"/>
                    </a:cubicBezTo>
                    <a:lnTo>
                      <a:pt x="11837" y="10318"/>
                    </a:lnTo>
                    <a:lnTo>
                      <a:pt x="11837" y="42561"/>
                    </a:lnTo>
                    <a:lnTo>
                      <a:pt x="19347" y="42561"/>
                    </a:lnTo>
                    <a:cubicBezTo>
                      <a:pt x="24758" y="42561"/>
                      <a:pt x="28918" y="41194"/>
                      <a:pt x="31828" y="38464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A81BD7C6-E9D4-5F6B-0130-5B3549502DD8}"/>
                  </a:ext>
                </a:extLst>
              </p:cNvPr>
              <p:cNvSpPr/>
              <p:nvPr/>
            </p:nvSpPr>
            <p:spPr>
              <a:xfrm>
                <a:off x="7768109" y="5778692"/>
                <a:ext cx="48933" cy="53029"/>
              </a:xfrm>
              <a:custGeom>
                <a:avLst/>
                <a:gdLst>
                  <a:gd name="connsiteX0" fmla="*/ 37098 w 48933"/>
                  <a:gd name="connsiteY0" fmla="*/ 0 h 53029"/>
                  <a:gd name="connsiteX1" fmla="*/ 48934 w 48933"/>
                  <a:gd name="connsiteY1" fmla="*/ 0 h 53029"/>
                  <a:gd name="connsiteX2" fmla="*/ 48934 w 48933"/>
                  <a:gd name="connsiteY2" fmla="*/ 53030 h 53029"/>
                  <a:gd name="connsiteX3" fmla="*/ 37098 w 48933"/>
                  <a:gd name="connsiteY3" fmla="*/ 53030 h 53029"/>
                  <a:gd name="connsiteX4" fmla="*/ 11836 w 48933"/>
                  <a:gd name="connsiteY4" fmla="*/ 19801 h 53029"/>
                  <a:gd name="connsiteX5" fmla="*/ 11836 w 48933"/>
                  <a:gd name="connsiteY5" fmla="*/ 53030 h 53029"/>
                  <a:gd name="connsiteX6" fmla="*/ 0 w 48933"/>
                  <a:gd name="connsiteY6" fmla="*/ 53030 h 53029"/>
                  <a:gd name="connsiteX7" fmla="*/ 0 w 48933"/>
                  <a:gd name="connsiteY7" fmla="*/ 0 h 53029"/>
                  <a:gd name="connsiteX8" fmla="*/ 11075 w 48933"/>
                  <a:gd name="connsiteY8" fmla="*/ 0 h 53029"/>
                  <a:gd name="connsiteX9" fmla="*/ 37098 w 48933"/>
                  <a:gd name="connsiteY9" fmla="*/ 34140 h 53029"/>
                  <a:gd name="connsiteX10" fmla="*/ 37098 w 48933"/>
                  <a:gd name="connsiteY10" fmla="*/ 0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48933" h="53029">
                    <a:moveTo>
                      <a:pt x="37098" y="0"/>
                    </a:moveTo>
                    <a:lnTo>
                      <a:pt x="48934" y="0"/>
                    </a:lnTo>
                    <a:lnTo>
                      <a:pt x="48934" y="53030"/>
                    </a:lnTo>
                    <a:lnTo>
                      <a:pt x="37098" y="53030"/>
                    </a:lnTo>
                    <a:lnTo>
                      <a:pt x="11836" y="19801"/>
                    </a:lnTo>
                    <a:lnTo>
                      <a:pt x="11836" y="53030"/>
                    </a:lnTo>
                    <a:lnTo>
                      <a:pt x="0" y="53030"/>
                    </a:lnTo>
                    <a:lnTo>
                      <a:pt x="0" y="0"/>
                    </a:lnTo>
                    <a:lnTo>
                      <a:pt x="11075" y="0"/>
                    </a:lnTo>
                    <a:lnTo>
                      <a:pt x="37098" y="34140"/>
                    </a:lnTo>
                    <a:lnTo>
                      <a:pt x="37098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1AB96B7B-73BA-44B6-8735-B5708D85DDCB}"/>
                  </a:ext>
                </a:extLst>
              </p:cNvPr>
              <p:cNvSpPr/>
              <p:nvPr/>
            </p:nvSpPr>
            <p:spPr>
              <a:xfrm>
                <a:off x="7823186" y="5778692"/>
                <a:ext cx="57279" cy="53029"/>
              </a:xfrm>
              <a:custGeom>
                <a:avLst/>
                <a:gdLst>
                  <a:gd name="connsiteX0" fmla="*/ 44685 w 57279"/>
                  <a:gd name="connsiteY0" fmla="*/ 53030 h 53029"/>
                  <a:gd name="connsiteX1" fmla="*/ 39754 w 57279"/>
                  <a:gd name="connsiteY1" fmla="*/ 41574 h 53029"/>
                  <a:gd name="connsiteX2" fmla="*/ 17523 w 57279"/>
                  <a:gd name="connsiteY2" fmla="*/ 41574 h 53029"/>
                  <a:gd name="connsiteX3" fmla="*/ 12594 w 57279"/>
                  <a:gd name="connsiteY3" fmla="*/ 53030 h 53029"/>
                  <a:gd name="connsiteX4" fmla="*/ 0 w 57279"/>
                  <a:gd name="connsiteY4" fmla="*/ 53030 h 53029"/>
                  <a:gd name="connsiteX5" fmla="*/ 22912 w 57279"/>
                  <a:gd name="connsiteY5" fmla="*/ 0 h 53029"/>
                  <a:gd name="connsiteX6" fmla="*/ 34366 w 57279"/>
                  <a:gd name="connsiteY6" fmla="*/ 0 h 53029"/>
                  <a:gd name="connsiteX7" fmla="*/ 57280 w 57279"/>
                  <a:gd name="connsiteY7" fmla="*/ 53030 h 53029"/>
                  <a:gd name="connsiteX8" fmla="*/ 44685 w 57279"/>
                  <a:gd name="connsiteY8" fmla="*/ 53030 h 53029"/>
                  <a:gd name="connsiteX9" fmla="*/ 28678 w 57279"/>
                  <a:gd name="connsiteY9" fmla="*/ 15781 h 53029"/>
                  <a:gd name="connsiteX10" fmla="*/ 22001 w 57279"/>
                  <a:gd name="connsiteY10" fmla="*/ 31181 h 53029"/>
                  <a:gd name="connsiteX11" fmla="*/ 35279 w 57279"/>
                  <a:gd name="connsiteY11" fmla="*/ 31181 h 53029"/>
                  <a:gd name="connsiteX12" fmla="*/ 28678 w 57279"/>
                  <a:gd name="connsiteY12" fmla="*/ 15781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57279" h="53029">
                    <a:moveTo>
                      <a:pt x="44685" y="53030"/>
                    </a:moveTo>
                    <a:lnTo>
                      <a:pt x="39754" y="41574"/>
                    </a:lnTo>
                    <a:lnTo>
                      <a:pt x="17523" y="41574"/>
                    </a:lnTo>
                    <a:lnTo>
                      <a:pt x="12594" y="53030"/>
                    </a:lnTo>
                    <a:lnTo>
                      <a:pt x="0" y="53030"/>
                    </a:lnTo>
                    <a:lnTo>
                      <a:pt x="22912" y="0"/>
                    </a:lnTo>
                    <a:lnTo>
                      <a:pt x="34366" y="0"/>
                    </a:lnTo>
                    <a:lnTo>
                      <a:pt x="57280" y="53030"/>
                    </a:lnTo>
                    <a:lnTo>
                      <a:pt x="44685" y="53030"/>
                    </a:lnTo>
                    <a:close/>
                    <a:moveTo>
                      <a:pt x="28678" y="15781"/>
                    </a:moveTo>
                    <a:lnTo>
                      <a:pt x="22001" y="31181"/>
                    </a:lnTo>
                    <a:lnTo>
                      <a:pt x="35279" y="31181"/>
                    </a:lnTo>
                    <a:lnTo>
                      <a:pt x="28678" y="15781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0A8C65C7-7721-6A10-04B2-D7CB5BAE06D2}"/>
                  </a:ext>
                </a:extLst>
              </p:cNvPr>
              <p:cNvSpPr/>
              <p:nvPr/>
            </p:nvSpPr>
            <p:spPr>
              <a:xfrm>
                <a:off x="7878340" y="5778692"/>
                <a:ext cx="41877" cy="53029"/>
              </a:xfrm>
              <a:custGeom>
                <a:avLst/>
                <a:gdLst>
                  <a:gd name="connsiteX0" fmla="*/ 26857 w 41877"/>
                  <a:gd name="connsiteY0" fmla="*/ 10242 h 53029"/>
                  <a:gd name="connsiteX1" fmla="*/ 26857 w 41877"/>
                  <a:gd name="connsiteY1" fmla="*/ 53030 h 53029"/>
                  <a:gd name="connsiteX2" fmla="*/ 15022 w 41877"/>
                  <a:gd name="connsiteY2" fmla="*/ 53030 h 53029"/>
                  <a:gd name="connsiteX3" fmla="*/ 15022 w 41877"/>
                  <a:gd name="connsiteY3" fmla="*/ 10242 h 53029"/>
                  <a:gd name="connsiteX4" fmla="*/ 0 w 41877"/>
                  <a:gd name="connsiteY4" fmla="*/ 10242 h 53029"/>
                  <a:gd name="connsiteX5" fmla="*/ 0 w 41877"/>
                  <a:gd name="connsiteY5" fmla="*/ 0 h 53029"/>
                  <a:gd name="connsiteX6" fmla="*/ 41878 w 41877"/>
                  <a:gd name="connsiteY6" fmla="*/ 0 h 53029"/>
                  <a:gd name="connsiteX7" fmla="*/ 41878 w 41877"/>
                  <a:gd name="connsiteY7" fmla="*/ 10242 h 53029"/>
                  <a:gd name="connsiteX8" fmla="*/ 26857 w 41877"/>
                  <a:gd name="connsiteY8" fmla="*/ 10242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77" h="53029">
                    <a:moveTo>
                      <a:pt x="26857" y="10242"/>
                    </a:moveTo>
                    <a:lnTo>
                      <a:pt x="26857" y="53030"/>
                    </a:lnTo>
                    <a:lnTo>
                      <a:pt x="15022" y="53030"/>
                    </a:lnTo>
                    <a:lnTo>
                      <a:pt x="15022" y="10242"/>
                    </a:lnTo>
                    <a:lnTo>
                      <a:pt x="0" y="10242"/>
                    </a:lnTo>
                    <a:lnTo>
                      <a:pt x="0" y="0"/>
                    </a:lnTo>
                    <a:lnTo>
                      <a:pt x="41878" y="0"/>
                    </a:lnTo>
                    <a:lnTo>
                      <a:pt x="41878" y="10242"/>
                    </a:lnTo>
                    <a:lnTo>
                      <a:pt x="26857" y="10242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376C683D-D6B9-CB17-EB25-A243B6BE2FD1}"/>
                  </a:ext>
                </a:extLst>
              </p:cNvPr>
              <p:cNvSpPr/>
              <p:nvPr/>
            </p:nvSpPr>
            <p:spPr>
              <a:xfrm>
                <a:off x="7928865" y="5778692"/>
                <a:ext cx="11835" cy="53029"/>
              </a:xfrm>
              <a:custGeom>
                <a:avLst/>
                <a:gdLst>
                  <a:gd name="connsiteX0" fmla="*/ 0 w 11835"/>
                  <a:gd name="connsiteY0" fmla="*/ 0 h 53029"/>
                  <a:gd name="connsiteX1" fmla="*/ 11836 w 11835"/>
                  <a:gd name="connsiteY1" fmla="*/ 0 h 53029"/>
                  <a:gd name="connsiteX2" fmla="*/ 11836 w 11835"/>
                  <a:gd name="connsiteY2" fmla="*/ 53030 h 53029"/>
                  <a:gd name="connsiteX3" fmla="*/ 0 w 11835"/>
                  <a:gd name="connsiteY3" fmla="*/ 53030 h 53029"/>
                  <a:gd name="connsiteX4" fmla="*/ 0 w 11835"/>
                  <a:gd name="connsiteY4" fmla="*/ 0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835" h="53029">
                    <a:moveTo>
                      <a:pt x="0" y="0"/>
                    </a:moveTo>
                    <a:lnTo>
                      <a:pt x="11836" y="0"/>
                    </a:lnTo>
                    <a:lnTo>
                      <a:pt x="11836" y="53030"/>
                    </a:lnTo>
                    <a:lnTo>
                      <a:pt x="0" y="5303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ED2F053C-9311-B39B-E0B6-DA0956592687}"/>
                  </a:ext>
                </a:extLst>
              </p:cNvPr>
              <p:cNvSpPr/>
              <p:nvPr/>
            </p:nvSpPr>
            <p:spPr>
              <a:xfrm>
                <a:off x="7946996" y="5778692"/>
                <a:ext cx="52652" cy="53029"/>
              </a:xfrm>
              <a:custGeom>
                <a:avLst/>
                <a:gdLst>
                  <a:gd name="connsiteX0" fmla="*/ 26326 w 52652"/>
                  <a:gd name="connsiteY0" fmla="*/ 33761 h 53029"/>
                  <a:gd name="connsiteX1" fmla="*/ 39829 w 52652"/>
                  <a:gd name="connsiteY1" fmla="*/ 0 h 53029"/>
                  <a:gd name="connsiteX2" fmla="*/ 52653 w 52652"/>
                  <a:gd name="connsiteY2" fmla="*/ 0 h 53029"/>
                  <a:gd name="connsiteX3" fmla="*/ 31334 w 52652"/>
                  <a:gd name="connsiteY3" fmla="*/ 53030 h 53029"/>
                  <a:gd name="connsiteX4" fmla="*/ 21321 w 52652"/>
                  <a:gd name="connsiteY4" fmla="*/ 53030 h 53029"/>
                  <a:gd name="connsiteX5" fmla="*/ 0 w 52652"/>
                  <a:gd name="connsiteY5" fmla="*/ 0 h 53029"/>
                  <a:gd name="connsiteX6" fmla="*/ 12824 w 52652"/>
                  <a:gd name="connsiteY6" fmla="*/ 0 h 53029"/>
                  <a:gd name="connsiteX7" fmla="*/ 26326 w 52652"/>
                  <a:gd name="connsiteY7" fmla="*/ 33761 h 53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2652" h="53029">
                    <a:moveTo>
                      <a:pt x="26326" y="33761"/>
                    </a:moveTo>
                    <a:lnTo>
                      <a:pt x="39829" y="0"/>
                    </a:lnTo>
                    <a:lnTo>
                      <a:pt x="52653" y="0"/>
                    </a:lnTo>
                    <a:lnTo>
                      <a:pt x="31334" y="53030"/>
                    </a:lnTo>
                    <a:lnTo>
                      <a:pt x="21321" y="53030"/>
                    </a:lnTo>
                    <a:lnTo>
                      <a:pt x="0" y="0"/>
                    </a:lnTo>
                    <a:lnTo>
                      <a:pt x="12824" y="0"/>
                    </a:lnTo>
                    <a:lnTo>
                      <a:pt x="26326" y="33761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6A73FE34-036E-70FC-A0DC-3228DC34A3DE}"/>
                  </a:ext>
                </a:extLst>
              </p:cNvPr>
              <p:cNvSpPr/>
              <p:nvPr/>
            </p:nvSpPr>
            <p:spPr>
              <a:xfrm>
                <a:off x="8005943" y="5778692"/>
                <a:ext cx="39071" cy="53031"/>
              </a:xfrm>
              <a:custGeom>
                <a:avLst/>
                <a:gdLst>
                  <a:gd name="connsiteX0" fmla="*/ 38237 w 39071"/>
                  <a:gd name="connsiteY0" fmla="*/ 0 h 53031"/>
                  <a:gd name="connsiteX1" fmla="*/ 38237 w 39071"/>
                  <a:gd name="connsiteY1" fmla="*/ 10546 h 53031"/>
                  <a:gd name="connsiteX2" fmla="*/ 11836 w 39071"/>
                  <a:gd name="connsiteY2" fmla="*/ 10546 h 53031"/>
                  <a:gd name="connsiteX3" fmla="*/ 11836 w 39071"/>
                  <a:gd name="connsiteY3" fmla="*/ 21470 h 53031"/>
                  <a:gd name="connsiteX4" fmla="*/ 35582 w 39071"/>
                  <a:gd name="connsiteY4" fmla="*/ 21470 h 53031"/>
                  <a:gd name="connsiteX5" fmla="*/ 35582 w 39071"/>
                  <a:gd name="connsiteY5" fmla="*/ 31560 h 53031"/>
                  <a:gd name="connsiteX6" fmla="*/ 11837 w 39071"/>
                  <a:gd name="connsiteY6" fmla="*/ 31560 h 53031"/>
                  <a:gd name="connsiteX7" fmla="*/ 11837 w 39071"/>
                  <a:gd name="connsiteY7" fmla="*/ 42561 h 53031"/>
                  <a:gd name="connsiteX8" fmla="*/ 39072 w 39071"/>
                  <a:gd name="connsiteY8" fmla="*/ 42561 h 53031"/>
                  <a:gd name="connsiteX9" fmla="*/ 39072 w 39071"/>
                  <a:gd name="connsiteY9" fmla="*/ 53031 h 53031"/>
                  <a:gd name="connsiteX10" fmla="*/ 0 w 39071"/>
                  <a:gd name="connsiteY10" fmla="*/ 53031 h 53031"/>
                  <a:gd name="connsiteX11" fmla="*/ 0 w 39071"/>
                  <a:gd name="connsiteY11" fmla="*/ 0 h 53031"/>
                  <a:gd name="connsiteX12" fmla="*/ 38237 w 39071"/>
                  <a:gd name="connsiteY12" fmla="*/ 0 h 530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9071" h="53031">
                    <a:moveTo>
                      <a:pt x="38237" y="0"/>
                    </a:moveTo>
                    <a:lnTo>
                      <a:pt x="38237" y="10546"/>
                    </a:lnTo>
                    <a:lnTo>
                      <a:pt x="11836" y="10546"/>
                    </a:lnTo>
                    <a:lnTo>
                      <a:pt x="11836" y="21470"/>
                    </a:lnTo>
                    <a:lnTo>
                      <a:pt x="35582" y="21470"/>
                    </a:lnTo>
                    <a:lnTo>
                      <a:pt x="35582" y="31560"/>
                    </a:lnTo>
                    <a:lnTo>
                      <a:pt x="11837" y="31560"/>
                    </a:lnTo>
                    <a:lnTo>
                      <a:pt x="11837" y="42561"/>
                    </a:lnTo>
                    <a:lnTo>
                      <a:pt x="39072" y="42561"/>
                    </a:lnTo>
                    <a:lnTo>
                      <a:pt x="39072" y="53031"/>
                    </a:lnTo>
                    <a:lnTo>
                      <a:pt x="0" y="53031"/>
                    </a:lnTo>
                    <a:lnTo>
                      <a:pt x="0" y="0"/>
                    </a:lnTo>
                    <a:lnTo>
                      <a:pt x="38237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F5A27347-8717-52F2-1400-956A0A51F5D0}"/>
                  </a:ext>
                </a:extLst>
              </p:cNvPr>
              <p:cNvSpPr/>
              <p:nvPr/>
            </p:nvSpPr>
            <p:spPr>
              <a:xfrm>
                <a:off x="7468264" y="5852348"/>
                <a:ext cx="27854" cy="30745"/>
              </a:xfrm>
              <a:custGeom>
                <a:avLst/>
                <a:gdLst>
                  <a:gd name="connsiteX0" fmla="*/ 15437 w 27854"/>
                  <a:gd name="connsiteY0" fmla="*/ 24539 h 30745"/>
                  <a:gd name="connsiteX1" fmla="*/ 23432 w 27854"/>
                  <a:gd name="connsiteY1" fmla="*/ 20669 h 30745"/>
                  <a:gd name="connsiteX2" fmla="*/ 27685 w 27854"/>
                  <a:gd name="connsiteY2" fmla="*/ 25048 h 30745"/>
                  <a:gd name="connsiteX3" fmla="*/ 15756 w 27854"/>
                  <a:gd name="connsiteY3" fmla="*/ 30746 h 30745"/>
                  <a:gd name="connsiteX4" fmla="*/ 4444 w 27854"/>
                  <a:gd name="connsiteY4" fmla="*/ 26407 h 30745"/>
                  <a:gd name="connsiteX5" fmla="*/ 0 w 27854"/>
                  <a:gd name="connsiteY5" fmla="*/ 15459 h 30745"/>
                  <a:gd name="connsiteX6" fmla="*/ 4528 w 27854"/>
                  <a:gd name="connsiteY6" fmla="*/ 4423 h 30745"/>
                  <a:gd name="connsiteX7" fmla="*/ 15607 w 27854"/>
                  <a:gd name="connsiteY7" fmla="*/ 0 h 30745"/>
                  <a:gd name="connsiteX8" fmla="*/ 27854 w 27854"/>
                  <a:gd name="connsiteY8" fmla="*/ 5572 h 30745"/>
                  <a:gd name="connsiteX9" fmla="*/ 23730 w 27854"/>
                  <a:gd name="connsiteY9" fmla="*/ 10249 h 30745"/>
                  <a:gd name="connsiteX10" fmla="*/ 15905 w 27854"/>
                  <a:gd name="connsiteY10" fmla="*/ 6336 h 30745"/>
                  <a:gd name="connsiteX11" fmla="*/ 9505 w 27854"/>
                  <a:gd name="connsiteY11" fmla="*/ 8782 h 30745"/>
                  <a:gd name="connsiteX12" fmla="*/ 6847 w 27854"/>
                  <a:gd name="connsiteY12" fmla="*/ 15374 h 30745"/>
                  <a:gd name="connsiteX13" fmla="*/ 9356 w 27854"/>
                  <a:gd name="connsiteY13" fmla="*/ 22028 h 30745"/>
                  <a:gd name="connsiteX14" fmla="*/ 15437 w 27854"/>
                  <a:gd name="connsiteY14" fmla="*/ 24539 h 3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7854" h="30745">
                    <a:moveTo>
                      <a:pt x="15437" y="24539"/>
                    </a:moveTo>
                    <a:cubicBezTo>
                      <a:pt x="18697" y="24539"/>
                      <a:pt x="21361" y="23249"/>
                      <a:pt x="23432" y="20669"/>
                    </a:cubicBezTo>
                    <a:lnTo>
                      <a:pt x="27685" y="25048"/>
                    </a:lnTo>
                    <a:cubicBezTo>
                      <a:pt x="24309" y="28848"/>
                      <a:pt x="20334" y="30746"/>
                      <a:pt x="15756" y="30746"/>
                    </a:cubicBezTo>
                    <a:cubicBezTo>
                      <a:pt x="11177" y="30746"/>
                      <a:pt x="7406" y="29302"/>
                      <a:pt x="4444" y="26407"/>
                    </a:cubicBezTo>
                    <a:cubicBezTo>
                      <a:pt x="1481" y="23517"/>
                      <a:pt x="0" y="19867"/>
                      <a:pt x="0" y="15459"/>
                    </a:cubicBezTo>
                    <a:cubicBezTo>
                      <a:pt x="0" y="11050"/>
                      <a:pt x="1508" y="7371"/>
                      <a:pt x="4528" y="4423"/>
                    </a:cubicBezTo>
                    <a:cubicBezTo>
                      <a:pt x="7549" y="1474"/>
                      <a:pt x="11241" y="0"/>
                      <a:pt x="15607" y="0"/>
                    </a:cubicBezTo>
                    <a:cubicBezTo>
                      <a:pt x="20482" y="0"/>
                      <a:pt x="24566" y="1858"/>
                      <a:pt x="27854" y="5572"/>
                    </a:cubicBezTo>
                    <a:lnTo>
                      <a:pt x="23730" y="10249"/>
                    </a:lnTo>
                    <a:cubicBezTo>
                      <a:pt x="21631" y="7641"/>
                      <a:pt x="19022" y="6336"/>
                      <a:pt x="15905" y="6336"/>
                    </a:cubicBezTo>
                    <a:cubicBezTo>
                      <a:pt x="13409" y="6336"/>
                      <a:pt x="11276" y="7152"/>
                      <a:pt x="9505" y="8782"/>
                    </a:cubicBezTo>
                    <a:cubicBezTo>
                      <a:pt x="7731" y="10413"/>
                      <a:pt x="6847" y="12610"/>
                      <a:pt x="6847" y="15374"/>
                    </a:cubicBezTo>
                    <a:cubicBezTo>
                      <a:pt x="6847" y="18138"/>
                      <a:pt x="7683" y="20358"/>
                      <a:pt x="9356" y="22028"/>
                    </a:cubicBezTo>
                    <a:cubicBezTo>
                      <a:pt x="11028" y="23703"/>
                      <a:pt x="13055" y="24539"/>
                      <a:pt x="15437" y="24539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42286778-5D57-8059-621C-B696B238E7EF}"/>
                  </a:ext>
                </a:extLst>
              </p:cNvPr>
              <p:cNvSpPr/>
              <p:nvPr/>
            </p:nvSpPr>
            <p:spPr>
              <a:xfrm>
                <a:off x="7498840" y="5852348"/>
                <a:ext cx="31213" cy="30705"/>
              </a:xfrm>
              <a:custGeom>
                <a:avLst/>
                <a:gdLst>
                  <a:gd name="connsiteX0" fmla="*/ 26705 w 31213"/>
                  <a:gd name="connsiteY0" fmla="*/ 26301 h 30705"/>
                  <a:gd name="connsiteX1" fmla="*/ 15607 w 31213"/>
                  <a:gd name="connsiteY1" fmla="*/ 30706 h 30705"/>
                  <a:gd name="connsiteX2" fmla="*/ 4506 w 31213"/>
                  <a:gd name="connsiteY2" fmla="*/ 26301 h 30705"/>
                  <a:gd name="connsiteX3" fmla="*/ 0 w 31213"/>
                  <a:gd name="connsiteY3" fmla="*/ 15354 h 30705"/>
                  <a:gd name="connsiteX4" fmla="*/ 4506 w 31213"/>
                  <a:gd name="connsiteY4" fmla="*/ 4403 h 30705"/>
                  <a:gd name="connsiteX5" fmla="*/ 15607 w 31213"/>
                  <a:gd name="connsiteY5" fmla="*/ 0 h 30705"/>
                  <a:gd name="connsiteX6" fmla="*/ 26705 w 31213"/>
                  <a:gd name="connsiteY6" fmla="*/ 4403 h 30705"/>
                  <a:gd name="connsiteX7" fmla="*/ 31213 w 31213"/>
                  <a:gd name="connsiteY7" fmla="*/ 15354 h 30705"/>
                  <a:gd name="connsiteX8" fmla="*/ 26707 w 31213"/>
                  <a:gd name="connsiteY8" fmla="*/ 26301 h 30705"/>
                  <a:gd name="connsiteX9" fmla="*/ 24452 w 31213"/>
                  <a:gd name="connsiteY9" fmla="*/ 15374 h 30705"/>
                  <a:gd name="connsiteX10" fmla="*/ 21900 w 31213"/>
                  <a:gd name="connsiteY10" fmla="*/ 8589 h 30705"/>
                  <a:gd name="connsiteX11" fmla="*/ 15627 w 31213"/>
                  <a:gd name="connsiteY11" fmla="*/ 5785 h 30705"/>
                  <a:gd name="connsiteX12" fmla="*/ 9355 w 31213"/>
                  <a:gd name="connsiteY12" fmla="*/ 8591 h 30705"/>
                  <a:gd name="connsiteX13" fmla="*/ 6803 w 31213"/>
                  <a:gd name="connsiteY13" fmla="*/ 15374 h 30705"/>
                  <a:gd name="connsiteX14" fmla="*/ 9355 w 31213"/>
                  <a:gd name="connsiteY14" fmla="*/ 22135 h 30705"/>
                  <a:gd name="connsiteX15" fmla="*/ 15627 w 31213"/>
                  <a:gd name="connsiteY15" fmla="*/ 24919 h 30705"/>
                  <a:gd name="connsiteX16" fmla="*/ 21900 w 31213"/>
                  <a:gd name="connsiteY16" fmla="*/ 22135 h 30705"/>
                  <a:gd name="connsiteX17" fmla="*/ 24452 w 31213"/>
                  <a:gd name="connsiteY17" fmla="*/ 15374 h 30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1213" h="30705">
                    <a:moveTo>
                      <a:pt x="26705" y="26301"/>
                    </a:moveTo>
                    <a:cubicBezTo>
                      <a:pt x="23701" y="29236"/>
                      <a:pt x="20001" y="30706"/>
                      <a:pt x="15607" y="30706"/>
                    </a:cubicBezTo>
                    <a:cubicBezTo>
                      <a:pt x="11212" y="30706"/>
                      <a:pt x="7512" y="29236"/>
                      <a:pt x="4506" y="26301"/>
                    </a:cubicBezTo>
                    <a:cubicBezTo>
                      <a:pt x="1501" y="23370"/>
                      <a:pt x="0" y="19718"/>
                      <a:pt x="0" y="15354"/>
                    </a:cubicBezTo>
                    <a:cubicBezTo>
                      <a:pt x="0" y="10986"/>
                      <a:pt x="1501" y="7336"/>
                      <a:pt x="4506" y="4403"/>
                    </a:cubicBezTo>
                    <a:cubicBezTo>
                      <a:pt x="7512" y="1468"/>
                      <a:pt x="11212" y="0"/>
                      <a:pt x="15607" y="0"/>
                    </a:cubicBezTo>
                    <a:cubicBezTo>
                      <a:pt x="20001" y="0"/>
                      <a:pt x="23701" y="1468"/>
                      <a:pt x="26705" y="4403"/>
                    </a:cubicBezTo>
                    <a:cubicBezTo>
                      <a:pt x="29710" y="7334"/>
                      <a:pt x="31213" y="10986"/>
                      <a:pt x="31213" y="15354"/>
                    </a:cubicBezTo>
                    <a:cubicBezTo>
                      <a:pt x="31213" y="19719"/>
                      <a:pt x="29710" y="23368"/>
                      <a:pt x="26707" y="26301"/>
                    </a:cubicBezTo>
                    <a:close/>
                    <a:moveTo>
                      <a:pt x="24452" y="15374"/>
                    </a:moveTo>
                    <a:cubicBezTo>
                      <a:pt x="24452" y="12723"/>
                      <a:pt x="23601" y="10462"/>
                      <a:pt x="21900" y="8589"/>
                    </a:cubicBezTo>
                    <a:cubicBezTo>
                      <a:pt x="20198" y="6719"/>
                      <a:pt x="18108" y="5785"/>
                      <a:pt x="15627" y="5785"/>
                    </a:cubicBezTo>
                    <a:cubicBezTo>
                      <a:pt x="13147" y="5785"/>
                      <a:pt x="11055" y="6719"/>
                      <a:pt x="9355" y="8591"/>
                    </a:cubicBezTo>
                    <a:cubicBezTo>
                      <a:pt x="7654" y="10462"/>
                      <a:pt x="6803" y="12723"/>
                      <a:pt x="6803" y="15374"/>
                    </a:cubicBezTo>
                    <a:cubicBezTo>
                      <a:pt x="6803" y="18024"/>
                      <a:pt x="7654" y="20279"/>
                      <a:pt x="9355" y="22135"/>
                    </a:cubicBezTo>
                    <a:cubicBezTo>
                      <a:pt x="11055" y="23993"/>
                      <a:pt x="13146" y="24919"/>
                      <a:pt x="15627" y="24919"/>
                    </a:cubicBezTo>
                    <a:cubicBezTo>
                      <a:pt x="18108" y="24919"/>
                      <a:pt x="20200" y="23993"/>
                      <a:pt x="21900" y="22135"/>
                    </a:cubicBezTo>
                    <a:cubicBezTo>
                      <a:pt x="23601" y="20279"/>
                      <a:pt x="24452" y="18026"/>
                      <a:pt x="24452" y="15374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id="{F3C08629-8664-4FA5-D5AC-1C85C0B4FF80}"/>
                  </a:ext>
                </a:extLst>
              </p:cNvPr>
              <p:cNvSpPr/>
              <p:nvPr/>
            </p:nvSpPr>
            <p:spPr>
              <a:xfrm>
                <a:off x="7535667" y="5853028"/>
                <a:ext cx="33255" cy="29727"/>
              </a:xfrm>
              <a:custGeom>
                <a:avLst/>
                <a:gdLst>
                  <a:gd name="connsiteX0" fmla="*/ 26621 w 33255"/>
                  <a:gd name="connsiteY0" fmla="*/ 11013 h 29727"/>
                  <a:gd name="connsiteX1" fmla="*/ 18583 w 33255"/>
                  <a:gd name="connsiteY1" fmla="*/ 27260 h 29727"/>
                  <a:gd name="connsiteX2" fmla="*/ 14630 w 33255"/>
                  <a:gd name="connsiteY2" fmla="*/ 27260 h 29727"/>
                  <a:gd name="connsiteX3" fmla="*/ 6634 w 33255"/>
                  <a:gd name="connsiteY3" fmla="*/ 11015 h 29727"/>
                  <a:gd name="connsiteX4" fmla="*/ 6634 w 33255"/>
                  <a:gd name="connsiteY4" fmla="*/ 29727 h 29727"/>
                  <a:gd name="connsiteX5" fmla="*/ 0 w 33255"/>
                  <a:gd name="connsiteY5" fmla="*/ 29727 h 29727"/>
                  <a:gd name="connsiteX6" fmla="*/ 0 w 33255"/>
                  <a:gd name="connsiteY6" fmla="*/ 0 h 29727"/>
                  <a:gd name="connsiteX7" fmla="*/ 8973 w 33255"/>
                  <a:gd name="connsiteY7" fmla="*/ 0 h 29727"/>
                  <a:gd name="connsiteX8" fmla="*/ 16628 w 33255"/>
                  <a:gd name="connsiteY8" fmla="*/ 16330 h 29727"/>
                  <a:gd name="connsiteX9" fmla="*/ 24326 w 33255"/>
                  <a:gd name="connsiteY9" fmla="*/ 0 h 29727"/>
                  <a:gd name="connsiteX10" fmla="*/ 33255 w 33255"/>
                  <a:gd name="connsiteY10" fmla="*/ 0 h 29727"/>
                  <a:gd name="connsiteX11" fmla="*/ 33255 w 33255"/>
                  <a:gd name="connsiteY11" fmla="*/ 29727 h 29727"/>
                  <a:gd name="connsiteX12" fmla="*/ 26621 w 33255"/>
                  <a:gd name="connsiteY12" fmla="*/ 29727 h 29727"/>
                  <a:gd name="connsiteX13" fmla="*/ 26621 w 33255"/>
                  <a:gd name="connsiteY13" fmla="*/ 11015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255" h="29727">
                    <a:moveTo>
                      <a:pt x="26621" y="11013"/>
                    </a:moveTo>
                    <a:lnTo>
                      <a:pt x="18583" y="27260"/>
                    </a:lnTo>
                    <a:lnTo>
                      <a:pt x="14630" y="27260"/>
                    </a:lnTo>
                    <a:lnTo>
                      <a:pt x="6634" y="11015"/>
                    </a:lnTo>
                    <a:lnTo>
                      <a:pt x="6634" y="29727"/>
                    </a:lnTo>
                    <a:lnTo>
                      <a:pt x="0" y="29727"/>
                    </a:lnTo>
                    <a:lnTo>
                      <a:pt x="0" y="0"/>
                    </a:lnTo>
                    <a:lnTo>
                      <a:pt x="8973" y="0"/>
                    </a:lnTo>
                    <a:lnTo>
                      <a:pt x="16628" y="16330"/>
                    </a:lnTo>
                    <a:lnTo>
                      <a:pt x="24326" y="0"/>
                    </a:lnTo>
                    <a:lnTo>
                      <a:pt x="33255" y="0"/>
                    </a:lnTo>
                    <a:lnTo>
                      <a:pt x="33255" y="29727"/>
                    </a:lnTo>
                    <a:lnTo>
                      <a:pt x="26621" y="29727"/>
                    </a:lnTo>
                    <a:lnTo>
                      <a:pt x="26621" y="11015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7" name="Freeform: Shape 116">
                <a:extLst>
                  <a:ext uri="{FF2B5EF4-FFF2-40B4-BE49-F238E27FC236}">
                    <a16:creationId xmlns:a16="http://schemas.microsoft.com/office/drawing/2014/main" id="{FD4812C8-41D2-1DB5-15DD-9373CD2C5D00}"/>
                  </a:ext>
                </a:extLst>
              </p:cNvPr>
              <p:cNvSpPr/>
              <p:nvPr/>
            </p:nvSpPr>
            <p:spPr>
              <a:xfrm>
                <a:off x="7576238" y="5853028"/>
                <a:ext cx="23600" cy="29725"/>
              </a:xfrm>
              <a:custGeom>
                <a:avLst/>
                <a:gdLst>
                  <a:gd name="connsiteX0" fmla="*/ 20475 w 23600"/>
                  <a:gd name="connsiteY0" fmla="*/ 2659 h 29725"/>
                  <a:gd name="connsiteX1" fmla="*/ 23601 w 23600"/>
                  <a:gd name="connsiteY1" fmla="*/ 10824 h 29725"/>
                  <a:gd name="connsiteX2" fmla="*/ 20391 w 23600"/>
                  <a:gd name="connsiteY2" fmla="*/ 18882 h 29725"/>
                  <a:gd name="connsiteX3" fmla="*/ 10589 w 23600"/>
                  <a:gd name="connsiteY3" fmla="*/ 21433 h 29725"/>
                  <a:gd name="connsiteX4" fmla="*/ 6634 w 23600"/>
                  <a:gd name="connsiteY4" fmla="*/ 21433 h 29725"/>
                  <a:gd name="connsiteX5" fmla="*/ 6634 w 23600"/>
                  <a:gd name="connsiteY5" fmla="*/ 29725 h 29725"/>
                  <a:gd name="connsiteX6" fmla="*/ 0 w 23600"/>
                  <a:gd name="connsiteY6" fmla="*/ 29725 h 29725"/>
                  <a:gd name="connsiteX7" fmla="*/ 0 w 23600"/>
                  <a:gd name="connsiteY7" fmla="*/ 0 h 29725"/>
                  <a:gd name="connsiteX8" fmla="*/ 10504 w 23600"/>
                  <a:gd name="connsiteY8" fmla="*/ 0 h 29725"/>
                  <a:gd name="connsiteX9" fmla="*/ 20475 w 23600"/>
                  <a:gd name="connsiteY9" fmla="*/ 2659 h 29725"/>
                  <a:gd name="connsiteX10" fmla="*/ 15607 w 23600"/>
                  <a:gd name="connsiteY10" fmla="*/ 14353 h 29725"/>
                  <a:gd name="connsiteX11" fmla="*/ 16796 w 23600"/>
                  <a:gd name="connsiteY11" fmla="*/ 10440 h 29725"/>
                  <a:gd name="connsiteX12" fmla="*/ 15245 w 23600"/>
                  <a:gd name="connsiteY12" fmla="*/ 6785 h 29725"/>
                  <a:gd name="connsiteX13" fmla="*/ 10418 w 23600"/>
                  <a:gd name="connsiteY13" fmla="*/ 5697 h 29725"/>
                  <a:gd name="connsiteX14" fmla="*/ 6632 w 23600"/>
                  <a:gd name="connsiteY14" fmla="*/ 5697 h 29725"/>
                  <a:gd name="connsiteX15" fmla="*/ 6632 w 23600"/>
                  <a:gd name="connsiteY15" fmla="*/ 15692 h 29725"/>
                  <a:gd name="connsiteX16" fmla="*/ 11098 w 23600"/>
                  <a:gd name="connsiteY16" fmla="*/ 15692 h 29725"/>
                  <a:gd name="connsiteX17" fmla="*/ 15607 w 23600"/>
                  <a:gd name="connsiteY17" fmla="*/ 14353 h 29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3600" h="29725">
                    <a:moveTo>
                      <a:pt x="20475" y="2659"/>
                    </a:moveTo>
                    <a:cubicBezTo>
                      <a:pt x="22559" y="4431"/>
                      <a:pt x="23601" y="7152"/>
                      <a:pt x="23601" y="10824"/>
                    </a:cubicBezTo>
                    <a:cubicBezTo>
                      <a:pt x="23601" y="14494"/>
                      <a:pt x="22532" y="17181"/>
                      <a:pt x="20391" y="18882"/>
                    </a:cubicBezTo>
                    <a:cubicBezTo>
                      <a:pt x="18250" y="20584"/>
                      <a:pt x="14983" y="21433"/>
                      <a:pt x="10589" y="21433"/>
                    </a:cubicBezTo>
                    <a:lnTo>
                      <a:pt x="6634" y="21433"/>
                    </a:lnTo>
                    <a:lnTo>
                      <a:pt x="6634" y="29725"/>
                    </a:lnTo>
                    <a:lnTo>
                      <a:pt x="0" y="29725"/>
                    </a:lnTo>
                    <a:lnTo>
                      <a:pt x="0" y="0"/>
                    </a:lnTo>
                    <a:lnTo>
                      <a:pt x="10504" y="0"/>
                    </a:lnTo>
                    <a:cubicBezTo>
                      <a:pt x="15067" y="0"/>
                      <a:pt x="18392" y="886"/>
                      <a:pt x="20475" y="2659"/>
                    </a:cubicBezTo>
                    <a:close/>
                    <a:moveTo>
                      <a:pt x="15607" y="14353"/>
                    </a:moveTo>
                    <a:cubicBezTo>
                      <a:pt x="16399" y="13459"/>
                      <a:pt x="16796" y="12156"/>
                      <a:pt x="16796" y="10440"/>
                    </a:cubicBezTo>
                    <a:cubicBezTo>
                      <a:pt x="16796" y="8726"/>
                      <a:pt x="16280" y="7505"/>
                      <a:pt x="15245" y="6785"/>
                    </a:cubicBezTo>
                    <a:cubicBezTo>
                      <a:pt x="14209" y="6061"/>
                      <a:pt x="12601" y="5697"/>
                      <a:pt x="10418" y="5697"/>
                    </a:cubicBezTo>
                    <a:lnTo>
                      <a:pt x="6632" y="5697"/>
                    </a:lnTo>
                    <a:lnTo>
                      <a:pt x="6632" y="15692"/>
                    </a:lnTo>
                    <a:lnTo>
                      <a:pt x="11098" y="15692"/>
                    </a:lnTo>
                    <a:cubicBezTo>
                      <a:pt x="13310" y="15692"/>
                      <a:pt x="14812" y="15246"/>
                      <a:pt x="15607" y="14353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id="{D747E1BF-F8A7-0B03-572C-A82870B366C1}"/>
                  </a:ext>
                </a:extLst>
              </p:cNvPr>
              <p:cNvSpPr/>
              <p:nvPr/>
            </p:nvSpPr>
            <p:spPr>
              <a:xfrm>
                <a:off x="7604602" y="5853028"/>
                <a:ext cx="25473" cy="30025"/>
              </a:xfrm>
              <a:custGeom>
                <a:avLst/>
                <a:gdLst>
                  <a:gd name="connsiteX0" fmla="*/ 8292 w 25473"/>
                  <a:gd name="connsiteY0" fmla="*/ 22051 h 30025"/>
                  <a:gd name="connsiteX1" fmla="*/ 12759 w 25473"/>
                  <a:gd name="connsiteY1" fmla="*/ 24112 h 30025"/>
                  <a:gd name="connsiteX2" fmla="*/ 17203 w 25473"/>
                  <a:gd name="connsiteY2" fmla="*/ 22051 h 30025"/>
                  <a:gd name="connsiteX3" fmla="*/ 18840 w 25473"/>
                  <a:gd name="connsiteY3" fmla="*/ 16416 h 30025"/>
                  <a:gd name="connsiteX4" fmla="*/ 18840 w 25473"/>
                  <a:gd name="connsiteY4" fmla="*/ 0 h 30025"/>
                  <a:gd name="connsiteX5" fmla="*/ 25474 w 25473"/>
                  <a:gd name="connsiteY5" fmla="*/ 0 h 30025"/>
                  <a:gd name="connsiteX6" fmla="*/ 25474 w 25473"/>
                  <a:gd name="connsiteY6" fmla="*/ 16628 h 30025"/>
                  <a:gd name="connsiteX7" fmla="*/ 21902 w 25473"/>
                  <a:gd name="connsiteY7" fmla="*/ 26558 h 30025"/>
                  <a:gd name="connsiteX8" fmla="*/ 12759 w 25473"/>
                  <a:gd name="connsiteY8" fmla="*/ 30025 h 30025"/>
                  <a:gd name="connsiteX9" fmla="*/ 3595 w 25473"/>
                  <a:gd name="connsiteY9" fmla="*/ 26538 h 30025"/>
                  <a:gd name="connsiteX10" fmla="*/ 0 w 25473"/>
                  <a:gd name="connsiteY10" fmla="*/ 16628 h 30025"/>
                  <a:gd name="connsiteX11" fmla="*/ 0 w 25473"/>
                  <a:gd name="connsiteY11" fmla="*/ 0 h 30025"/>
                  <a:gd name="connsiteX12" fmla="*/ 6634 w 25473"/>
                  <a:gd name="connsiteY12" fmla="*/ 0 h 30025"/>
                  <a:gd name="connsiteX13" fmla="*/ 6634 w 25473"/>
                  <a:gd name="connsiteY13" fmla="*/ 16416 h 30025"/>
                  <a:gd name="connsiteX14" fmla="*/ 8292 w 25473"/>
                  <a:gd name="connsiteY14" fmla="*/ 22051 h 3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473" h="30025">
                    <a:moveTo>
                      <a:pt x="8292" y="22051"/>
                    </a:moveTo>
                    <a:cubicBezTo>
                      <a:pt x="9398" y="23425"/>
                      <a:pt x="10887" y="24112"/>
                      <a:pt x="12759" y="24112"/>
                    </a:cubicBezTo>
                    <a:cubicBezTo>
                      <a:pt x="14630" y="24112"/>
                      <a:pt x="16109" y="23425"/>
                      <a:pt x="17203" y="22051"/>
                    </a:cubicBezTo>
                    <a:cubicBezTo>
                      <a:pt x="18294" y="20676"/>
                      <a:pt x="18840" y="18796"/>
                      <a:pt x="18840" y="16416"/>
                    </a:cubicBezTo>
                    <a:lnTo>
                      <a:pt x="18840" y="0"/>
                    </a:lnTo>
                    <a:lnTo>
                      <a:pt x="25474" y="0"/>
                    </a:lnTo>
                    <a:lnTo>
                      <a:pt x="25474" y="16628"/>
                    </a:lnTo>
                    <a:cubicBezTo>
                      <a:pt x="25474" y="20939"/>
                      <a:pt x="24284" y="24249"/>
                      <a:pt x="21902" y="26558"/>
                    </a:cubicBezTo>
                    <a:cubicBezTo>
                      <a:pt x="19520" y="28869"/>
                      <a:pt x="16473" y="30025"/>
                      <a:pt x="12759" y="30025"/>
                    </a:cubicBezTo>
                    <a:cubicBezTo>
                      <a:pt x="9045" y="30025"/>
                      <a:pt x="5991" y="28863"/>
                      <a:pt x="3595" y="26538"/>
                    </a:cubicBezTo>
                    <a:cubicBezTo>
                      <a:pt x="1199" y="24212"/>
                      <a:pt x="0" y="20909"/>
                      <a:pt x="0" y="16628"/>
                    </a:cubicBezTo>
                    <a:lnTo>
                      <a:pt x="0" y="0"/>
                    </a:lnTo>
                    <a:lnTo>
                      <a:pt x="6634" y="0"/>
                    </a:lnTo>
                    <a:lnTo>
                      <a:pt x="6634" y="16416"/>
                    </a:lnTo>
                    <a:cubicBezTo>
                      <a:pt x="6634" y="18796"/>
                      <a:pt x="7187" y="20676"/>
                      <a:pt x="8292" y="22051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392AF52F-D5B8-98F5-E044-0FECBDD9726E}"/>
                  </a:ext>
                </a:extLst>
              </p:cNvPr>
              <p:cNvSpPr/>
              <p:nvPr/>
            </p:nvSpPr>
            <p:spPr>
              <a:xfrm>
                <a:off x="7634498" y="5853028"/>
                <a:ext cx="23475" cy="29727"/>
              </a:xfrm>
              <a:custGeom>
                <a:avLst/>
                <a:gdLst>
                  <a:gd name="connsiteX0" fmla="*/ 15054 w 23475"/>
                  <a:gd name="connsiteY0" fmla="*/ 5741 h 29727"/>
                  <a:gd name="connsiteX1" fmla="*/ 15054 w 23475"/>
                  <a:gd name="connsiteY1" fmla="*/ 29727 h 29727"/>
                  <a:gd name="connsiteX2" fmla="*/ 8420 w 23475"/>
                  <a:gd name="connsiteY2" fmla="*/ 29727 h 29727"/>
                  <a:gd name="connsiteX3" fmla="*/ 8420 w 23475"/>
                  <a:gd name="connsiteY3" fmla="*/ 5741 h 29727"/>
                  <a:gd name="connsiteX4" fmla="*/ 0 w 23475"/>
                  <a:gd name="connsiteY4" fmla="*/ 5741 h 29727"/>
                  <a:gd name="connsiteX5" fmla="*/ 0 w 23475"/>
                  <a:gd name="connsiteY5" fmla="*/ 0 h 29727"/>
                  <a:gd name="connsiteX6" fmla="*/ 23475 w 23475"/>
                  <a:gd name="connsiteY6" fmla="*/ 0 h 29727"/>
                  <a:gd name="connsiteX7" fmla="*/ 23475 w 23475"/>
                  <a:gd name="connsiteY7" fmla="*/ 5741 h 29727"/>
                  <a:gd name="connsiteX8" fmla="*/ 15054 w 23475"/>
                  <a:gd name="connsiteY8" fmla="*/ 5741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475" h="29727">
                    <a:moveTo>
                      <a:pt x="15054" y="5741"/>
                    </a:moveTo>
                    <a:lnTo>
                      <a:pt x="15054" y="29727"/>
                    </a:lnTo>
                    <a:lnTo>
                      <a:pt x="8420" y="29727"/>
                    </a:lnTo>
                    <a:lnTo>
                      <a:pt x="8420" y="5741"/>
                    </a:lnTo>
                    <a:lnTo>
                      <a:pt x="0" y="5741"/>
                    </a:lnTo>
                    <a:lnTo>
                      <a:pt x="0" y="0"/>
                    </a:lnTo>
                    <a:lnTo>
                      <a:pt x="23475" y="0"/>
                    </a:lnTo>
                    <a:lnTo>
                      <a:pt x="23475" y="5741"/>
                    </a:lnTo>
                    <a:lnTo>
                      <a:pt x="15054" y="5741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66B0C104-33E2-6F96-9D5E-0652810D825C}"/>
                  </a:ext>
                </a:extLst>
              </p:cNvPr>
              <p:cNvSpPr/>
              <p:nvPr/>
            </p:nvSpPr>
            <p:spPr>
              <a:xfrm>
                <a:off x="7662820" y="5853028"/>
                <a:ext cx="6635" cy="29727"/>
              </a:xfrm>
              <a:custGeom>
                <a:avLst/>
                <a:gdLst>
                  <a:gd name="connsiteX0" fmla="*/ 0 w 6635"/>
                  <a:gd name="connsiteY0" fmla="*/ 0 h 29727"/>
                  <a:gd name="connsiteX1" fmla="*/ 6636 w 6635"/>
                  <a:gd name="connsiteY1" fmla="*/ 0 h 29727"/>
                  <a:gd name="connsiteX2" fmla="*/ 6636 w 6635"/>
                  <a:gd name="connsiteY2" fmla="*/ 29727 h 29727"/>
                  <a:gd name="connsiteX3" fmla="*/ 2 w 6635"/>
                  <a:gd name="connsiteY3" fmla="*/ 29727 h 29727"/>
                  <a:gd name="connsiteX4" fmla="*/ 2 w 6635"/>
                  <a:gd name="connsiteY4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35" h="29727">
                    <a:moveTo>
                      <a:pt x="0" y="0"/>
                    </a:moveTo>
                    <a:lnTo>
                      <a:pt x="6636" y="0"/>
                    </a:lnTo>
                    <a:lnTo>
                      <a:pt x="6636" y="29727"/>
                    </a:lnTo>
                    <a:lnTo>
                      <a:pt x="2" y="29727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1" name="Freeform: Shape 120">
                <a:extLst>
                  <a:ext uri="{FF2B5EF4-FFF2-40B4-BE49-F238E27FC236}">
                    <a16:creationId xmlns:a16="http://schemas.microsoft.com/office/drawing/2014/main" id="{DB132127-3DC6-00AB-B843-283EB4228FE3}"/>
                  </a:ext>
                </a:extLst>
              </p:cNvPr>
              <p:cNvSpPr/>
              <p:nvPr/>
            </p:nvSpPr>
            <p:spPr>
              <a:xfrm>
                <a:off x="7676768" y="5853028"/>
                <a:ext cx="27430" cy="29727"/>
              </a:xfrm>
              <a:custGeom>
                <a:avLst/>
                <a:gdLst>
                  <a:gd name="connsiteX0" fmla="*/ 20796 w 27430"/>
                  <a:gd name="connsiteY0" fmla="*/ 0 h 29727"/>
                  <a:gd name="connsiteX1" fmla="*/ 27430 w 27430"/>
                  <a:gd name="connsiteY1" fmla="*/ 0 h 29727"/>
                  <a:gd name="connsiteX2" fmla="*/ 27430 w 27430"/>
                  <a:gd name="connsiteY2" fmla="*/ 29727 h 29727"/>
                  <a:gd name="connsiteX3" fmla="*/ 20796 w 27430"/>
                  <a:gd name="connsiteY3" fmla="*/ 29727 h 29727"/>
                  <a:gd name="connsiteX4" fmla="*/ 6634 w 27430"/>
                  <a:gd name="connsiteY4" fmla="*/ 11098 h 29727"/>
                  <a:gd name="connsiteX5" fmla="*/ 6634 w 27430"/>
                  <a:gd name="connsiteY5" fmla="*/ 29727 h 29727"/>
                  <a:gd name="connsiteX6" fmla="*/ 0 w 27430"/>
                  <a:gd name="connsiteY6" fmla="*/ 29727 h 29727"/>
                  <a:gd name="connsiteX7" fmla="*/ 0 w 27430"/>
                  <a:gd name="connsiteY7" fmla="*/ 0 h 29727"/>
                  <a:gd name="connsiteX8" fmla="*/ 6210 w 27430"/>
                  <a:gd name="connsiteY8" fmla="*/ 0 h 29727"/>
                  <a:gd name="connsiteX9" fmla="*/ 20796 w 27430"/>
                  <a:gd name="connsiteY9" fmla="*/ 19138 h 29727"/>
                  <a:gd name="connsiteX10" fmla="*/ 20796 w 27430"/>
                  <a:gd name="connsiteY10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430" h="29727">
                    <a:moveTo>
                      <a:pt x="20796" y="0"/>
                    </a:moveTo>
                    <a:lnTo>
                      <a:pt x="27430" y="0"/>
                    </a:lnTo>
                    <a:lnTo>
                      <a:pt x="27430" y="29727"/>
                    </a:lnTo>
                    <a:lnTo>
                      <a:pt x="20796" y="29727"/>
                    </a:lnTo>
                    <a:lnTo>
                      <a:pt x="6634" y="11098"/>
                    </a:lnTo>
                    <a:lnTo>
                      <a:pt x="6634" y="29727"/>
                    </a:lnTo>
                    <a:lnTo>
                      <a:pt x="0" y="29727"/>
                    </a:lnTo>
                    <a:lnTo>
                      <a:pt x="0" y="0"/>
                    </a:lnTo>
                    <a:lnTo>
                      <a:pt x="6210" y="0"/>
                    </a:lnTo>
                    <a:lnTo>
                      <a:pt x="20796" y="19138"/>
                    </a:lnTo>
                    <a:lnTo>
                      <a:pt x="20796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2" name="Freeform: Shape 121">
                <a:extLst>
                  <a:ext uri="{FF2B5EF4-FFF2-40B4-BE49-F238E27FC236}">
                    <a16:creationId xmlns:a16="http://schemas.microsoft.com/office/drawing/2014/main" id="{DD1707D0-97F9-387E-C711-6925341EC361}"/>
                  </a:ext>
                </a:extLst>
              </p:cNvPr>
              <p:cNvSpPr/>
              <p:nvPr/>
            </p:nvSpPr>
            <p:spPr>
              <a:xfrm>
                <a:off x="7709810" y="5852348"/>
                <a:ext cx="27685" cy="30745"/>
              </a:xfrm>
              <a:custGeom>
                <a:avLst/>
                <a:gdLst>
                  <a:gd name="connsiteX0" fmla="*/ 21009 w 27685"/>
                  <a:gd name="connsiteY0" fmla="*/ 15268 h 30745"/>
                  <a:gd name="connsiteX1" fmla="*/ 27685 w 27685"/>
                  <a:gd name="connsiteY1" fmla="*/ 15268 h 30745"/>
                  <a:gd name="connsiteX2" fmla="*/ 27685 w 27685"/>
                  <a:gd name="connsiteY2" fmla="*/ 25814 h 30745"/>
                  <a:gd name="connsiteX3" fmla="*/ 15437 w 27685"/>
                  <a:gd name="connsiteY3" fmla="*/ 30746 h 30745"/>
                  <a:gd name="connsiteX4" fmla="*/ 4444 w 27685"/>
                  <a:gd name="connsiteY4" fmla="*/ 26407 h 30745"/>
                  <a:gd name="connsiteX5" fmla="*/ 0 w 27685"/>
                  <a:gd name="connsiteY5" fmla="*/ 15459 h 30745"/>
                  <a:gd name="connsiteX6" fmla="*/ 4530 w 27685"/>
                  <a:gd name="connsiteY6" fmla="*/ 4423 h 30745"/>
                  <a:gd name="connsiteX7" fmla="*/ 15459 w 27685"/>
                  <a:gd name="connsiteY7" fmla="*/ 0 h 30745"/>
                  <a:gd name="connsiteX8" fmla="*/ 26579 w 27685"/>
                  <a:gd name="connsiteY8" fmla="*/ 4210 h 30745"/>
                  <a:gd name="connsiteX9" fmla="*/ 23135 w 27685"/>
                  <a:gd name="connsiteY9" fmla="*/ 9185 h 30745"/>
                  <a:gd name="connsiteX10" fmla="*/ 19456 w 27685"/>
                  <a:gd name="connsiteY10" fmla="*/ 6783 h 30745"/>
                  <a:gd name="connsiteX11" fmla="*/ 15821 w 27685"/>
                  <a:gd name="connsiteY11" fmla="*/ 6125 h 30745"/>
                  <a:gd name="connsiteX12" fmla="*/ 9442 w 27685"/>
                  <a:gd name="connsiteY12" fmla="*/ 8696 h 30745"/>
                  <a:gd name="connsiteX13" fmla="*/ 6848 w 27685"/>
                  <a:gd name="connsiteY13" fmla="*/ 15481 h 30745"/>
                  <a:gd name="connsiteX14" fmla="*/ 9334 w 27685"/>
                  <a:gd name="connsiteY14" fmla="*/ 22220 h 30745"/>
                  <a:gd name="connsiteX15" fmla="*/ 15268 w 27685"/>
                  <a:gd name="connsiteY15" fmla="*/ 24750 h 30745"/>
                  <a:gd name="connsiteX16" fmla="*/ 21009 w 27685"/>
                  <a:gd name="connsiteY16" fmla="*/ 23433 h 30745"/>
                  <a:gd name="connsiteX17" fmla="*/ 21009 w 27685"/>
                  <a:gd name="connsiteY17" fmla="*/ 15268 h 3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27685" h="30745">
                    <a:moveTo>
                      <a:pt x="21009" y="15268"/>
                    </a:moveTo>
                    <a:lnTo>
                      <a:pt x="27685" y="15268"/>
                    </a:lnTo>
                    <a:lnTo>
                      <a:pt x="27685" y="25814"/>
                    </a:lnTo>
                    <a:cubicBezTo>
                      <a:pt x="24737" y="29102"/>
                      <a:pt x="20654" y="30746"/>
                      <a:pt x="15437" y="30746"/>
                    </a:cubicBezTo>
                    <a:cubicBezTo>
                      <a:pt x="11070" y="30746"/>
                      <a:pt x="7408" y="29302"/>
                      <a:pt x="4444" y="26407"/>
                    </a:cubicBezTo>
                    <a:cubicBezTo>
                      <a:pt x="1481" y="23517"/>
                      <a:pt x="0" y="19867"/>
                      <a:pt x="0" y="15459"/>
                    </a:cubicBezTo>
                    <a:cubicBezTo>
                      <a:pt x="0" y="11050"/>
                      <a:pt x="1511" y="7371"/>
                      <a:pt x="4530" y="4423"/>
                    </a:cubicBezTo>
                    <a:cubicBezTo>
                      <a:pt x="7549" y="1474"/>
                      <a:pt x="11191" y="0"/>
                      <a:pt x="15459" y="0"/>
                    </a:cubicBezTo>
                    <a:cubicBezTo>
                      <a:pt x="19724" y="0"/>
                      <a:pt x="23433" y="1404"/>
                      <a:pt x="26579" y="4210"/>
                    </a:cubicBezTo>
                    <a:lnTo>
                      <a:pt x="23135" y="9185"/>
                    </a:lnTo>
                    <a:cubicBezTo>
                      <a:pt x="21802" y="8024"/>
                      <a:pt x="20575" y="7225"/>
                      <a:pt x="19456" y="6783"/>
                    </a:cubicBezTo>
                    <a:cubicBezTo>
                      <a:pt x="18297" y="6337"/>
                      <a:pt x="17064" y="6113"/>
                      <a:pt x="15821" y="6125"/>
                    </a:cubicBezTo>
                    <a:cubicBezTo>
                      <a:pt x="13296" y="6125"/>
                      <a:pt x="11171" y="6981"/>
                      <a:pt x="9442" y="8696"/>
                    </a:cubicBezTo>
                    <a:cubicBezTo>
                      <a:pt x="7713" y="10413"/>
                      <a:pt x="6848" y="12672"/>
                      <a:pt x="6848" y="15481"/>
                    </a:cubicBezTo>
                    <a:cubicBezTo>
                      <a:pt x="6848" y="18287"/>
                      <a:pt x="7676" y="20535"/>
                      <a:pt x="9334" y="22220"/>
                    </a:cubicBezTo>
                    <a:cubicBezTo>
                      <a:pt x="10993" y="23907"/>
                      <a:pt x="12970" y="24750"/>
                      <a:pt x="15268" y="24750"/>
                    </a:cubicBezTo>
                    <a:cubicBezTo>
                      <a:pt x="17563" y="24750"/>
                      <a:pt x="19476" y="24311"/>
                      <a:pt x="21009" y="23433"/>
                    </a:cubicBezTo>
                    <a:lnTo>
                      <a:pt x="21009" y="15268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3" name="Freeform: Shape 122">
                <a:extLst>
                  <a:ext uri="{FF2B5EF4-FFF2-40B4-BE49-F238E27FC236}">
                    <a16:creationId xmlns:a16="http://schemas.microsoft.com/office/drawing/2014/main" id="{A17F2FB5-D11E-04FA-1BBF-A2963833075C}"/>
                  </a:ext>
                </a:extLst>
              </p:cNvPr>
              <p:cNvSpPr/>
              <p:nvPr/>
            </p:nvSpPr>
            <p:spPr>
              <a:xfrm>
                <a:off x="7754633" y="5853028"/>
                <a:ext cx="20412" cy="29727"/>
              </a:xfrm>
              <a:custGeom>
                <a:avLst/>
                <a:gdLst>
                  <a:gd name="connsiteX0" fmla="*/ 20413 w 20412"/>
                  <a:gd name="connsiteY0" fmla="*/ 0 h 29727"/>
                  <a:gd name="connsiteX1" fmla="*/ 20413 w 20412"/>
                  <a:gd name="connsiteY1" fmla="*/ 5826 h 29727"/>
                  <a:gd name="connsiteX2" fmla="*/ 6636 w 20412"/>
                  <a:gd name="connsiteY2" fmla="*/ 5826 h 29727"/>
                  <a:gd name="connsiteX3" fmla="*/ 6636 w 20412"/>
                  <a:gd name="connsiteY3" fmla="*/ 12248 h 29727"/>
                  <a:gd name="connsiteX4" fmla="*/ 19734 w 20412"/>
                  <a:gd name="connsiteY4" fmla="*/ 12248 h 29727"/>
                  <a:gd name="connsiteX5" fmla="*/ 19734 w 20412"/>
                  <a:gd name="connsiteY5" fmla="*/ 18074 h 29727"/>
                  <a:gd name="connsiteX6" fmla="*/ 6634 w 20412"/>
                  <a:gd name="connsiteY6" fmla="*/ 18074 h 29727"/>
                  <a:gd name="connsiteX7" fmla="*/ 6634 w 20412"/>
                  <a:gd name="connsiteY7" fmla="*/ 29727 h 29727"/>
                  <a:gd name="connsiteX8" fmla="*/ 0 w 20412"/>
                  <a:gd name="connsiteY8" fmla="*/ 29727 h 29727"/>
                  <a:gd name="connsiteX9" fmla="*/ 0 w 20412"/>
                  <a:gd name="connsiteY9" fmla="*/ 0 h 29727"/>
                  <a:gd name="connsiteX10" fmla="*/ 20413 w 20412"/>
                  <a:gd name="connsiteY10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0412" h="29727">
                    <a:moveTo>
                      <a:pt x="20413" y="0"/>
                    </a:moveTo>
                    <a:lnTo>
                      <a:pt x="20413" y="5826"/>
                    </a:lnTo>
                    <a:lnTo>
                      <a:pt x="6636" y="5826"/>
                    </a:lnTo>
                    <a:lnTo>
                      <a:pt x="6636" y="12248"/>
                    </a:lnTo>
                    <a:lnTo>
                      <a:pt x="19734" y="12248"/>
                    </a:lnTo>
                    <a:lnTo>
                      <a:pt x="19734" y="18074"/>
                    </a:lnTo>
                    <a:lnTo>
                      <a:pt x="6634" y="18074"/>
                    </a:lnTo>
                    <a:lnTo>
                      <a:pt x="6634" y="29727"/>
                    </a:lnTo>
                    <a:lnTo>
                      <a:pt x="0" y="29727"/>
                    </a:lnTo>
                    <a:lnTo>
                      <a:pt x="0" y="0"/>
                    </a:lnTo>
                    <a:lnTo>
                      <a:pt x="20413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4" name="Freeform: Shape 123">
                <a:extLst>
                  <a:ext uri="{FF2B5EF4-FFF2-40B4-BE49-F238E27FC236}">
                    <a16:creationId xmlns:a16="http://schemas.microsoft.com/office/drawing/2014/main" id="{66BB72A4-C73D-C833-B1BC-FB5F74B0784C}"/>
                  </a:ext>
                </a:extLst>
              </p:cNvPr>
              <p:cNvSpPr/>
              <p:nvPr/>
            </p:nvSpPr>
            <p:spPr>
              <a:xfrm>
                <a:off x="7778958" y="5852348"/>
                <a:ext cx="31213" cy="30705"/>
              </a:xfrm>
              <a:custGeom>
                <a:avLst/>
                <a:gdLst>
                  <a:gd name="connsiteX0" fmla="*/ 26707 w 31213"/>
                  <a:gd name="connsiteY0" fmla="*/ 26301 h 30705"/>
                  <a:gd name="connsiteX1" fmla="*/ 15608 w 31213"/>
                  <a:gd name="connsiteY1" fmla="*/ 30706 h 30705"/>
                  <a:gd name="connsiteX2" fmla="*/ 4510 w 31213"/>
                  <a:gd name="connsiteY2" fmla="*/ 26301 h 30705"/>
                  <a:gd name="connsiteX3" fmla="*/ 0 w 31213"/>
                  <a:gd name="connsiteY3" fmla="*/ 15354 h 30705"/>
                  <a:gd name="connsiteX4" fmla="*/ 4510 w 31213"/>
                  <a:gd name="connsiteY4" fmla="*/ 4403 h 30705"/>
                  <a:gd name="connsiteX5" fmla="*/ 15608 w 31213"/>
                  <a:gd name="connsiteY5" fmla="*/ 0 h 30705"/>
                  <a:gd name="connsiteX6" fmla="*/ 26707 w 31213"/>
                  <a:gd name="connsiteY6" fmla="*/ 4403 h 30705"/>
                  <a:gd name="connsiteX7" fmla="*/ 31213 w 31213"/>
                  <a:gd name="connsiteY7" fmla="*/ 15354 h 30705"/>
                  <a:gd name="connsiteX8" fmla="*/ 26707 w 31213"/>
                  <a:gd name="connsiteY8" fmla="*/ 26301 h 30705"/>
                  <a:gd name="connsiteX9" fmla="*/ 24454 w 31213"/>
                  <a:gd name="connsiteY9" fmla="*/ 15374 h 30705"/>
                  <a:gd name="connsiteX10" fmla="*/ 21902 w 31213"/>
                  <a:gd name="connsiteY10" fmla="*/ 8589 h 30705"/>
                  <a:gd name="connsiteX11" fmla="*/ 15628 w 31213"/>
                  <a:gd name="connsiteY11" fmla="*/ 5785 h 30705"/>
                  <a:gd name="connsiteX12" fmla="*/ 9356 w 31213"/>
                  <a:gd name="connsiteY12" fmla="*/ 8591 h 30705"/>
                  <a:gd name="connsiteX13" fmla="*/ 6805 w 31213"/>
                  <a:gd name="connsiteY13" fmla="*/ 15374 h 30705"/>
                  <a:gd name="connsiteX14" fmla="*/ 9356 w 31213"/>
                  <a:gd name="connsiteY14" fmla="*/ 22135 h 30705"/>
                  <a:gd name="connsiteX15" fmla="*/ 15628 w 31213"/>
                  <a:gd name="connsiteY15" fmla="*/ 24919 h 30705"/>
                  <a:gd name="connsiteX16" fmla="*/ 21902 w 31213"/>
                  <a:gd name="connsiteY16" fmla="*/ 22135 h 30705"/>
                  <a:gd name="connsiteX17" fmla="*/ 24454 w 31213"/>
                  <a:gd name="connsiteY17" fmla="*/ 15374 h 30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1213" h="30705">
                    <a:moveTo>
                      <a:pt x="26707" y="26301"/>
                    </a:moveTo>
                    <a:cubicBezTo>
                      <a:pt x="23703" y="29236"/>
                      <a:pt x="20002" y="30706"/>
                      <a:pt x="15608" y="30706"/>
                    </a:cubicBezTo>
                    <a:cubicBezTo>
                      <a:pt x="11212" y="30706"/>
                      <a:pt x="7513" y="29236"/>
                      <a:pt x="4510" y="26301"/>
                    </a:cubicBezTo>
                    <a:cubicBezTo>
                      <a:pt x="1503" y="23370"/>
                      <a:pt x="0" y="19718"/>
                      <a:pt x="0" y="15354"/>
                    </a:cubicBezTo>
                    <a:cubicBezTo>
                      <a:pt x="0" y="10986"/>
                      <a:pt x="1503" y="7336"/>
                      <a:pt x="4510" y="4403"/>
                    </a:cubicBezTo>
                    <a:cubicBezTo>
                      <a:pt x="7513" y="1468"/>
                      <a:pt x="11212" y="0"/>
                      <a:pt x="15608" y="0"/>
                    </a:cubicBezTo>
                    <a:cubicBezTo>
                      <a:pt x="20002" y="0"/>
                      <a:pt x="23703" y="1468"/>
                      <a:pt x="26707" y="4403"/>
                    </a:cubicBezTo>
                    <a:cubicBezTo>
                      <a:pt x="29712" y="7334"/>
                      <a:pt x="31213" y="10986"/>
                      <a:pt x="31213" y="15354"/>
                    </a:cubicBezTo>
                    <a:cubicBezTo>
                      <a:pt x="31213" y="19719"/>
                      <a:pt x="29712" y="23368"/>
                      <a:pt x="26707" y="26301"/>
                    </a:cubicBezTo>
                    <a:close/>
                    <a:moveTo>
                      <a:pt x="24454" y="15374"/>
                    </a:moveTo>
                    <a:cubicBezTo>
                      <a:pt x="24454" y="12723"/>
                      <a:pt x="23602" y="10462"/>
                      <a:pt x="21902" y="8589"/>
                    </a:cubicBezTo>
                    <a:cubicBezTo>
                      <a:pt x="20200" y="6719"/>
                      <a:pt x="18109" y="5785"/>
                      <a:pt x="15628" y="5785"/>
                    </a:cubicBezTo>
                    <a:cubicBezTo>
                      <a:pt x="13149" y="5785"/>
                      <a:pt x="11057" y="6719"/>
                      <a:pt x="9356" y="8591"/>
                    </a:cubicBezTo>
                    <a:cubicBezTo>
                      <a:pt x="7656" y="10462"/>
                      <a:pt x="6805" y="12723"/>
                      <a:pt x="6805" y="15374"/>
                    </a:cubicBezTo>
                    <a:cubicBezTo>
                      <a:pt x="6805" y="18024"/>
                      <a:pt x="7656" y="20279"/>
                      <a:pt x="9356" y="22135"/>
                    </a:cubicBezTo>
                    <a:cubicBezTo>
                      <a:pt x="11057" y="23993"/>
                      <a:pt x="13149" y="24919"/>
                      <a:pt x="15628" y="24919"/>
                    </a:cubicBezTo>
                    <a:cubicBezTo>
                      <a:pt x="18109" y="24919"/>
                      <a:pt x="20202" y="23993"/>
                      <a:pt x="21902" y="22135"/>
                    </a:cubicBezTo>
                    <a:cubicBezTo>
                      <a:pt x="23602" y="20279"/>
                      <a:pt x="24454" y="18026"/>
                      <a:pt x="24454" y="15374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5" name="Freeform: Shape 124">
                <a:extLst>
                  <a:ext uri="{FF2B5EF4-FFF2-40B4-BE49-F238E27FC236}">
                    <a16:creationId xmlns:a16="http://schemas.microsoft.com/office/drawing/2014/main" id="{BB2C3AE5-7DA7-45A6-78F1-4483DA3F5C68}"/>
                  </a:ext>
                </a:extLst>
              </p:cNvPr>
              <p:cNvSpPr/>
              <p:nvPr/>
            </p:nvSpPr>
            <p:spPr>
              <a:xfrm>
                <a:off x="7815361" y="5853028"/>
                <a:ext cx="25473" cy="30025"/>
              </a:xfrm>
              <a:custGeom>
                <a:avLst/>
                <a:gdLst>
                  <a:gd name="connsiteX0" fmla="*/ 8292 w 25473"/>
                  <a:gd name="connsiteY0" fmla="*/ 22051 h 30025"/>
                  <a:gd name="connsiteX1" fmla="*/ 12759 w 25473"/>
                  <a:gd name="connsiteY1" fmla="*/ 24112 h 30025"/>
                  <a:gd name="connsiteX2" fmla="*/ 17203 w 25473"/>
                  <a:gd name="connsiteY2" fmla="*/ 22051 h 30025"/>
                  <a:gd name="connsiteX3" fmla="*/ 18840 w 25473"/>
                  <a:gd name="connsiteY3" fmla="*/ 16416 h 30025"/>
                  <a:gd name="connsiteX4" fmla="*/ 18840 w 25473"/>
                  <a:gd name="connsiteY4" fmla="*/ 0 h 30025"/>
                  <a:gd name="connsiteX5" fmla="*/ 25474 w 25473"/>
                  <a:gd name="connsiteY5" fmla="*/ 0 h 30025"/>
                  <a:gd name="connsiteX6" fmla="*/ 25474 w 25473"/>
                  <a:gd name="connsiteY6" fmla="*/ 16628 h 30025"/>
                  <a:gd name="connsiteX7" fmla="*/ 21902 w 25473"/>
                  <a:gd name="connsiteY7" fmla="*/ 26558 h 30025"/>
                  <a:gd name="connsiteX8" fmla="*/ 12759 w 25473"/>
                  <a:gd name="connsiteY8" fmla="*/ 30025 h 30025"/>
                  <a:gd name="connsiteX9" fmla="*/ 3595 w 25473"/>
                  <a:gd name="connsiteY9" fmla="*/ 26538 h 30025"/>
                  <a:gd name="connsiteX10" fmla="*/ 0 w 25473"/>
                  <a:gd name="connsiteY10" fmla="*/ 16628 h 30025"/>
                  <a:gd name="connsiteX11" fmla="*/ 0 w 25473"/>
                  <a:gd name="connsiteY11" fmla="*/ 0 h 30025"/>
                  <a:gd name="connsiteX12" fmla="*/ 6636 w 25473"/>
                  <a:gd name="connsiteY12" fmla="*/ 0 h 30025"/>
                  <a:gd name="connsiteX13" fmla="*/ 6636 w 25473"/>
                  <a:gd name="connsiteY13" fmla="*/ 16416 h 30025"/>
                  <a:gd name="connsiteX14" fmla="*/ 8294 w 25473"/>
                  <a:gd name="connsiteY14" fmla="*/ 22051 h 300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5473" h="30025">
                    <a:moveTo>
                      <a:pt x="8292" y="22051"/>
                    </a:moveTo>
                    <a:cubicBezTo>
                      <a:pt x="9400" y="23425"/>
                      <a:pt x="10889" y="24112"/>
                      <a:pt x="12759" y="24112"/>
                    </a:cubicBezTo>
                    <a:cubicBezTo>
                      <a:pt x="14630" y="24112"/>
                      <a:pt x="16109" y="23425"/>
                      <a:pt x="17203" y="22051"/>
                    </a:cubicBezTo>
                    <a:cubicBezTo>
                      <a:pt x="18294" y="20676"/>
                      <a:pt x="18840" y="18796"/>
                      <a:pt x="18840" y="16416"/>
                    </a:cubicBezTo>
                    <a:lnTo>
                      <a:pt x="18840" y="0"/>
                    </a:lnTo>
                    <a:lnTo>
                      <a:pt x="25474" y="0"/>
                    </a:lnTo>
                    <a:lnTo>
                      <a:pt x="25474" y="16628"/>
                    </a:lnTo>
                    <a:cubicBezTo>
                      <a:pt x="25474" y="20939"/>
                      <a:pt x="24284" y="24249"/>
                      <a:pt x="21902" y="26558"/>
                    </a:cubicBezTo>
                    <a:cubicBezTo>
                      <a:pt x="19522" y="28869"/>
                      <a:pt x="16474" y="30025"/>
                      <a:pt x="12759" y="30025"/>
                    </a:cubicBezTo>
                    <a:cubicBezTo>
                      <a:pt x="9045" y="30025"/>
                      <a:pt x="5989" y="28863"/>
                      <a:pt x="3595" y="26538"/>
                    </a:cubicBezTo>
                    <a:cubicBezTo>
                      <a:pt x="1198" y="24212"/>
                      <a:pt x="0" y="20909"/>
                      <a:pt x="0" y="16628"/>
                    </a:cubicBezTo>
                    <a:lnTo>
                      <a:pt x="0" y="0"/>
                    </a:lnTo>
                    <a:lnTo>
                      <a:pt x="6636" y="0"/>
                    </a:lnTo>
                    <a:lnTo>
                      <a:pt x="6636" y="16416"/>
                    </a:lnTo>
                    <a:cubicBezTo>
                      <a:pt x="6636" y="18796"/>
                      <a:pt x="7188" y="20676"/>
                      <a:pt x="8294" y="22051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id="{0FED7F18-1388-66E1-1465-5ABD14D89FC0}"/>
                  </a:ext>
                </a:extLst>
              </p:cNvPr>
              <p:cNvSpPr/>
              <p:nvPr/>
            </p:nvSpPr>
            <p:spPr>
              <a:xfrm>
                <a:off x="7847723" y="5853028"/>
                <a:ext cx="27430" cy="29727"/>
              </a:xfrm>
              <a:custGeom>
                <a:avLst/>
                <a:gdLst>
                  <a:gd name="connsiteX0" fmla="*/ 20796 w 27430"/>
                  <a:gd name="connsiteY0" fmla="*/ 0 h 29727"/>
                  <a:gd name="connsiteX1" fmla="*/ 27430 w 27430"/>
                  <a:gd name="connsiteY1" fmla="*/ 0 h 29727"/>
                  <a:gd name="connsiteX2" fmla="*/ 27430 w 27430"/>
                  <a:gd name="connsiteY2" fmla="*/ 29727 h 29727"/>
                  <a:gd name="connsiteX3" fmla="*/ 20796 w 27430"/>
                  <a:gd name="connsiteY3" fmla="*/ 29727 h 29727"/>
                  <a:gd name="connsiteX4" fmla="*/ 6634 w 27430"/>
                  <a:gd name="connsiteY4" fmla="*/ 11098 h 29727"/>
                  <a:gd name="connsiteX5" fmla="*/ 6634 w 27430"/>
                  <a:gd name="connsiteY5" fmla="*/ 29727 h 29727"/>
                  <a:gd name="connsiteX6" fmla="*/ 0 w 27430"/>
                  <a:gd name="connsiteY6" fmla="*/ 29727 h 29727"/>
                  <a:gd name="connsiteX7" fmla="*/ 0 w 27430"/>
                  <a:gd name="connsiteY7" fmla="*/ 0 h 29727"/>
                  <a:gd name="connsiteX8" fmla="*/ 6208 w 27430"/>
                  <a:gd name="connsiteY8" fmla="*/ 0 h 29727"/>
                  <a:gd name="connsiteX9" fmla="*/ 20796 w 27430"/>
                  <a:gd name="connsiteY9" fmla="*/ 19138 h 29727"/>
                  <a:gd name="connsiteX10" fmla="*/ 20796 w 27430"/>
                  <a:gd name="connsiteY10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430" h="29727">
                    <a:moveTo>
                      <a:pt x="20796" y="0"/>
                    </a:moveTo>
                    <a:lnTo>
                      <a:pt x="27430" y="0"/>
                    </a:lnTo>
                    <a:lnTo>
                      <a:pt x="27430" y="29727"/>
                    </a:lnTo>
                    <a:lnTo>
                      <a:pt x="20796" y="29727"/>
                    </a:lnTo>
                    <a:lnTo>
                      <a:pt x="6634" y="11098"/>
                    </a:lnTo>
                    <a:lnTo>
                      <a:pt x="6634" y="29727"/>
                    </a:lnTo>
                    <a:lnTo>
                      <a:pt x="0" y="29727"/>
                    </a:lnTo>
                    <a:lnTo>
                      <a:pt x="0" y="0"/>
                    </a:lnTo>
                    <a:lnTo>
                      <a:pt x="6208" y="0"/>
                    </a:lnTo>
                    <a:lnTo>
                      <a:pt x="20796" y="19138"/>
                    </a:lnTo>
                    <a:lnTo>
                      <a:pt x="20796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id="{D562E9D0-72DC-BFB0-AA9F-EBD8E3A5190C}"/>
                  </a:ext>
                </a:extLst>
              </p:cNvPr>
              <p:cNvSpPr/>
              <p:nvPr/>
            </p:nvSpPr>
            <p:spPr>
              <a:xfrm>
                <a:off x="7882466" y="5853028"/>
                <a:ext cx="26963" cy="29727"/>
              </a:xfrm>
              <a:custGeom>
                <a:avLst/>
                <a:gdLst>
                  <a:gd name="connsiteX0" fmla="*/ 22711 w 26963"/>
                  <a:gd name="connsiteY0" fmla="*/ 3892 h 29727"/>
                  <a:gd name="connsiteX1" fmla="*/ 26963 w 26963"/>
                  <a:gd name="connsiteY1" fmla="*/ 14714 h 29727"/>
                  <a:gd name="connsiteX2" fmla="*/ 22817 w 26963"/>
                  <a:gd name="connsiteY2" fmla="*/ 25686 h 29727"/>
                  <a:gd name="connsiteX3" fmla="*/ 10165 w 26963"/>
                  <a:gd name="connsiteY3" fmla="*/ 29727 h 29727"/>
                  <a:gd name="connsiteX4" fmla="*/ 0 w 26963"/>
                  <a:gd name="connsiteY4" fmla="*/ 29727 h 29727"/>
                  <a:gd name="connsiteX5" fmla="*/ 0 w 26963"/>
                  <a:gd name="connsiteY5" fmla="*/ 0 h 29727"/>
                  <a:gd name="connsiteX6" fmla="*/ 10504 w 26963"/>
                  <a:gd name="connsiteY6" fmla="*/ 0 h 29727"/>
                  <a:gd name="connsiteX7" fmla="*/ 22711 w 26963"/>
                  <a:gd name="connsiteY7" fmla="*/ 3892 h 29727"/>
                  <a:gd name="connsiteX8" fmla="*/ 17841 w 26963"/>
                  <a:gd name="connsiteY8" fmla="*/ 21560 h 29727"/>
                  <a:gd name="connsiteX9" fmla="*/ 20287 w 26963"/>
                  <a:gd name="connsiteY9" fmla="*/ 14885 h 29727"/>
                  <a:gd name="connsiteX10" fmla="*/ 17841 w 26963"/>
                  <a:gd name="connsiteY10" fmla="*/ 8143 h 29727"/>
                  <a:gd name="connsiteX11" fmla="*/ 10335 w 26963"/>
                  <a:gd name="connsiteY11" fmla="*/ 5783 h 29727"/>
                  <a:gd name="connsiteX12" fmla="*/ 6636 w 26963"/>
                  <a:gd name="connsiteY12" fmla="*/ 5783 h 29727"/>
                  <a:gd name="connsiteX13" fmla="*/ 6636 w 26963"/>
                  <a:gd name="connsiteY13" fmla="*/ 23859 h 29727"/>
                  <a:gd name="connsiteX14" fmla="*/ 10846 w 26963"/>
                  <a:gd name="connsiteY14" fmla="*/ 23859 h 29727"/>
                  <a:gd name="connsiteX15" fmla="*/ 17841 w 26963"/>
                  <a:gd name="connsiteY15" fmla="*/ 2156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26963" h="29727">
                    <a:moveTo>
                      <a:pt x="22711" y="3892"/>
                    </a:moveTo>
                    <a:cubicBezTo>
                      <a:pt x="25544" y="6487"/>
                      <a:pt x="26963" y="10093"/>
                      <a:pt x="26963" y="14714"/>
                    </a:cubicBezTo>
                    <a:cubicBezTo>
                      <a:pt x="26963" y="19337"/>
                      <a:pt x="25581" y="22993"/>
                      <a:pt x="22817" y="25686"/>
                    </a:cubicBezTo>
                    <a:cubicBezTo>
                      <a:pt x="20053" y="28380"/>
                      <a:pt x="15834" y="29727"/>
                      <a:pt x="10165" y="29727"/>
                    </a:cubicBezTo>
                    <a:lnTo>
                      <a:pt x="0" y="29727"/>
                    </a:lnTo>
                    <a:lnTo>
                      <a:pt x="0" y="0"/>
                    </a:lnTo>
                    <a:lnTo>
                      <a:pt x="10504" y="0"/>
                    </a:lnTo>
                    <a:cubicBezTo>
                      <a:pt x="15808" y="0"/>
                      <a:pt x="19875" y="1297"/>
                      <a:pt x="22711" y="3892"/>
                    </a:cubicBezTo>
                    <a:close/>
                    <a:moveTo>
                      <a:pt x="17841" y="21560"/>
                    </a:moveTo>
                    <a:cubicBezTo>
                      <a:pt x="19471" y="20031"/>
                      <a:pt x="20287" y="17804"/>
                      <a:pt x="20287" y="14885"/>
                    </a:cubicBezTo>
                    <a:cubicBezTo>
                      <a:pt x="20287" y="11965"/>
                      <a:pt x="19471" y="9718"/>
                      <a:pt x="17841" y="8143"/>
                    </a:cubicBezTo>
                    <a:cubicBezTo>
                      <a:pt x="16210" y="6572"/>
                      <a:pt x="13709" y="5783"/>
                      <a:pt x="10335" y="5783"/>
                    </a:cubicBezTo>
                    <a:lnTo>
                      <a:pt x="6636" y="5783"/>
                    </a:lnTo>
                    <a:lnTo>
                      <a:pt x="6636" y="23859"/>
                    </a:lnTo>
                    <a:lnTo>
                      <a:pt x="10846" y="23859"/>
                    </a:lnTo>
                    <a:cubicBezTo>
                      <a:pt x="13878" y="23859"/>
                      <a:pt x="16210" y="23093"/>
                      <a:pt x="17841" y="21560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id="{CA545D45-76E3-E397-F07C-D711C534AB34}"/>
                  </a:ext>
                </a:extLst>
              </p:cNvPr>
              <p:cNvSpPr/>
              <p:nvPr/>
            </p:nvSpPr>
            <p:spPr>
              <a:xfrm>
                <a:off x="7910451" y="5853028"/>
                <a:ext cx="32105" cy="29727"/>
              </a:xfrm>
              <a:custGeom>
                <a:avLst/>
                <a:gdLst>
                  <a:gd name="connsiteX0" fmla="*/ 25048 w 32105"/>
                  <a:gd name="connsiteY0" fmla="*/ 29725 h 29727"/>
                  <a:gd name="connsiteX1" fmla="*/ 22284 w 32105"/>
                  <a:gd name="connsiteY1" fmla="*/ 23306 h 29727"/>
                  <a:gd name="connsiteX2" fmla="*/ 9824 w 32105"/>
                  <a:gd name="connsiteY2" fmla="*/ 23306 h 29727"/>
                  <a:gd name="connsiteX3" fmla="*/ 7059 w 32105"/>
                  <a:gd name="connsiteY3" fmla="*/ 29727 h 29727"/>
                  <a:gd name="connsiteX4" fmla="*/ 0 w 32105"/>
                  <a:gd name="connsiteY4" fmla="*/ 29727 h 29727"/>
                  <a:gd name="connsiteX5" fmla="*/ 12844 w 32105"/>
                  <a:gd name="connsiteY5" fmla="*/ 0 h 29727"/>
                  <a:gd name="connsiteX6" fmla="*/ 19265 w 32105"/>
                  <a:gd name="connsiteY6" fmla="*/ 0 h 29727"/>
                  <a:gd name="connsiteX7" fmla="*/ 32106 w 32105"/>
                  <a:gd name="connsiteY7" fmla="*/ 29727 h 29727"/>
                  <a:gd name="connsiteX8" fmla="*/ 25048 w 32105"/>
                  <a:gd name="connsiteY8" fmla="*/ 29727 h 29727"/>
                  <a:gd name="connsiteX9" fmla="*/ 16076 w 32105"/>
                  <a:gd name="connsiteY9" fmla="*/ 8845 h 29727"/>
                  <a:gd name="connsiteX10" fmla="*/ 12333 w 32105"/>
                  <a:gd name="connsiteY10" fmla="*/ 17479 h 29727"/>
                  <a:gd name="connsiteX11" fmla="*/ 19775 w 32105"/>
                  <a:gd name="connsiteY11" fmla="*/ 17479 h 29727"/>
                  <a:gd name="connsiteX12" fmla="*/ 16076 w 32105"/>
                  <a:gd name="connsiteY12" fmla="*/ 8845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32105" h="29727">
                    <a:moveTo>
                      <a:pt x="25048" y="29725"/>
                    </a:moveTo>
                    <a:lnTo>
                      <a:pt x="22284" y="23306"/>
                    </a:lnTo>
                    <a:lnTo>
                      <a:pt x="9824" y="23306"/>
                    </a:lnTo>
                    <a:lnTo>
                      <a:pt x="7059" y="29727"/>
                    </a:lnTo>
                    <a:lnTo>
                      <a:pt x="0" y="29727"/>
                    </a:lnTo>
                    <a:lnTo>
                      <a:pt x="12844" y="0"/>
                    </a:lnTo>
                    <a:lnTo>
                      <a:pt x="19265" y="0"/>
                    </a:lnTo>
                    <a:lnTo>
                      <a:pt x="32106" y="29727"/>
                    </a:lnTo>
                    <a:lnTo>
                      <a:pt x="25048" y="29727"/>
                    </a:lnTo>
                    <a:close/>
                    <a:moveTo>
                      <a:pt x="16076" y="8845"/>
                    </a:moveTo>
                    <a:lnTo>
                      <a:pt x="12333" y="17479"/>
                    </a:lnTo>
                    <a:lnTo>
                      <a:pt x="19775" y="17479"/>
                    </a:lnTo>
                    <a:lnTo>
                      <a:pt x="16076" y="8845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id="{005C2A44-45F9-6701-9D9E-7D27E9B3A72A}"/>
                  </a:ext>
                </a:extLst>
              </p:cNvPr>
              <p:cNvSpPr/>
              <p:nvPr/>
            </p:nvSpPr>
            <p:spPr>
              <a:xfrm>
                <a:off x="7941367" y="5853028"/>
                <a:ext cx="23475" cy="29727"/>
              </a:xfrm>
              <a:custGeom>
                <a:avLst/>
                <a:gdLst>
                  <a:gd name="connsiteX0" fmla="*/ 15055 w 23475"/>
                  <a:gd name="connsiteY0" fmla="*/ 5741 h 29727"/>
                  <a:gd name="connsiteX1" fmla="*/ 15055 w 23475"/>
                  <a:gd name="connsiteY1" fmla="*/ 29727 h 29727"/>
                  <a:gd name="connsiteX2" fmla="*/ 8421 w 23475"/>
                  <a:gd name="connsiteY2" fmla="*/ 29727 h 29727"/>
                  <a:gd name="connsiteX3" fmla="*/ 8421 w 23475"/>
                  <a:gd name="connsiteY3" fmla="*/ 5741 h 29727"/>
                  <a:gd name="connsiteX4" fmla="*/ 0 w 23475"/>
                  <a:gd name="connsiteY4" fmla="*/ 5741 h 29727"/>
                  <a:gd name="connsiteX5" fmla="*/ 0 w 23475"/>
                  <a:gd name="connsiteY5" fmla="*/ 0 h 29727"/>
                  <a:gd name="connsiteX6" fmla="*/ 23475 w 23475"/>
                  <a:gd name="connsiteY6" fmla="*/ 0 h 29727"/>
                  <a:gd name="connsiteX7" fmla="*/ 23475 w 23475"/>
                  <a:gd name="connsiteY7" fmla="*/ 5741 h 29727"/>
                  <a:gd name="connsiteX8" fmla="*/ 15055 w 23475"/>
                  <a:gd name="connsiteY8" fmla="*/ 5741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3475" h="29727">
                    <a:moveTo>
                      <a:pt x="15055" y="5741"/>
                    </a:moveTo>
                    <a:lnTo>
                      <a:pt x="15055" y="29727"/>
                    </a:lnTo>
                    <a:lnTo>
                      <a:pt x="8421" y="29727"/>
                    </a:lnTo>
                    <a:lnTo>
                      <a:pt x="8421" y="5741"/>
                    </a:lnTo>
                    <a:lnTo>
                      <a:pt x="0" y="5741"/>
                    </a:lnTo>
                    <a:lnTo>
                      <a:pt x="0" y="0"/>
                    </a:lnTo>
                    <a:lnTo>
                      <a:pt x="23475" y="0"/>
                    </a:lnTo>
                    <a:lnTo>
                      <a:pt x="23475" y="5741"/>
                    </a:lnTo>
                    <a:lnTo>
                      <a:pt x="15055" y="5741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id="{738F5257-D0B1-AFA8-79AE-4A57B3C5F283}"/>
                  </a:ext>
                </a:extLst>
              </p:cNvPr>
              <p:cNvSpPr/>
              <p:nvPr/>
            </p:nvSpPr>
            <p:spPr>
              <a:xfrm>
                <a:off x="7969687" y="5853028"/>
                <a:ext cx="6635" cy="29727"/>
              </a:xfrm>
              <a:custGeom>
                <a:avLst/>
                <a:gdLst>
                  <a:gd name="connsiteX0" fmla="*/ 0 w 6635"/>
                  <a:gd name="connsiteY0" fmla="*/ 0 h 29727"/>
                  <a:gd name="connsiteX1" fmla="*/ 6636 w 6635"/>
                  <a:gd name="connsiteY1" fmla="*/ 0 h 29727"/>
                  <a:gd name="connsiteX2" fmla="*/ 6636 w 6635"/>
                  <a:gd name="connsiteY2" fmla="*/ 29727 h 29727"/>
                  <a:gd name="connsiteX3" fmla="*/ 2 w 6635"/>
                  <a:gd name="connsiteY3" fmla="*/ 29727 h 29727"/>
                  <a:gd name="connsiteX4" fmla="*/ 2 w 6635"/>
                  <a:gd name="connsiteY4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635" h="29727">
                    <a:moveTo>
                      <a:pt x="0" y="0"/>
                    </a:moveTo>
                    <a:lnTo>
                      <a:pt x="6636" y="0"/>
                    </a:lnTo>
                    <a:lnTo>
                      <a:pt x="6636" y="29727"/>
                    </a:lnTo>
                    <a:lnTo>
                      <a:pt x="2" y="29727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id="{5AAD1AB1-7E73-5FFD-707D-524D62F25529}"/>
                  </a:ext>
                </a:extLst>
              </p:cNvPr>
              <p:cNvSpPr/>
              <p:nvPr/>
            </p:nvSpPr>
            <p:spPr>
              <a:xfrm>
                <a:off x="7981935" y="5852348"/>
                <a:ext cx="31214" cy="30705"/>
              </a:xfrm>
              <a:custGeom>
                <a:avLst/>
                <a:gdLst>
                  <a:gd name="connsiteX0" fmla="*/ 26708 w 31214"/>
                  <a:gd name="connsiteY0" fmla="*/ 26301 h 30705"/>
                  <a:gd name="connsiteX1" fmla="*/ 15608 w 31214"/>
                  <a:gd name="connsiteY1" fmla="*/ 30706 h 30705"/>
                  <a:gd name="connsiteX2" fmla="*/ 4510 w 31214"/>
                  <a:gd name="connsiteY2" fmla="*/ 26301 h 30705"/>
                  <a:gd name="connsiteX3" fmla="*/ 0 w 31214"/>
                  <a:gd name="connsiteY3" fmla="*/ 15354 h 30705"/>
                  <a:gd name="connsiteX4" fmla="*/ 4510 w 31214"/>
                  <a:gd name="connsiteY4" fmla="*/ 4403 h 30705"/>
                  <a:gd name="connsiteX5" fmla="*/ 15608 w 31214"/>
                  <a:gd name="connsiteY5" fmla="*/ 0 h 30705"/>
                  <a:gd name="connsiteX6" fmla="*/ 26708 w 31214"/>
                  <a:gd name="connsiteY6" fmla="*/ 4403 h 30705"/>
                  <a:gd name="connsiteX7" fmla="*/ 31215 w 31214"/>
                  <a:gd name="connsiteY7" fmla="*/ 15354 h 30705"/>
                  <a:gd name="connsiteX8" fmla="*/ 26708 w 31214"/>
                  <a:gd name="connsiteY8" fmla="*/ 26301 h 30705"/>
                  <a:gd name="connsiteX9" fmla="*/ 24453 w 31214"/>
                  <a:gd name="connsiteY9" fmla="*/ 15374 h 30705"/>
                  <a:gd name="connsiteX10" fmla="*/ 21902 w 31214"/>
                  <a:gd name="connsiteY10" fmla="*/ 8589 h 30705"/>
                  <a:gd name="connsiteX11" fmla="*/ 15630 w 31214"/>
                  <a:gd name="connsiteY11" fmla="*/ 5785 h 30705"/>
                  <a:gd name="connsiteX12" fmla="*/ 9356 w 31214"/>
                  <a:gd name="connsiteY12" fmla="*/ 8591 h 30705"/>
                  <a:gd name="connsiteX13" fmla="*/ 6805 w 31214"/>
                  <a:gd name="connsiteY13" fmla="*/ 15374 h 30705"/>
                  <a:gd name="connsiteX14" fmla="*/ 9356 w 31214"/>
                  <a:gd name="connsiteY14" fmla="*/ 22135 h 30705"/>
                  <a:gd name="connsiteX15" fmla="*/ 15630 w 31214"/>
                  <a:gd name="connsiteY15" fmla="*/ 24919 h 30705"/>
                  <a:gd name="connsiteX16" fmla="*/ 21902 w 31214"/>
                  <a:gd name="connsiteY16" fmla="*/ 22135 h 30705"/>
                  <a:gd name="connsiteX17" fmla="*/ 24453 w 31214"/>
                  <a:gd name="connsiteY17" fmla="*/ 15374 h 307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31214" h="30705">
                    <a:moveTo>
                      <a:pt x="26708" y="26301"/>
                    </a:moveTo>
                    <a:cubicBezTo>
                      <a:pt x="23703" y="29236"/>
                      <a:pt x="20002" y="30706"/>
                      <a:pt x="15608" y="30706"/>
                    </a:cubicBezTo>
                    <a:cubicBezTo>
                      <a:pt x="11212" y="30706"/>
                      <a:pt x="7515" y="29236"/>
                      <a:pt x="4510" y="26301"/>
                    </a:cubicBezTo>
                    <a:cubicBezTo>
                      <a:pt x="1503" y="23370"/>
                      <a:pt x="0" y="19718"/>
                      <a:pt x="0" y="15354"/>
                    </a:cubicBezTo>
                    <a:cubicBezTo>
                      <a:pt x="0" y="10986"/>
                      <a:pt x="1503" y="7336"/>
                      <a:pt x="4510" y="4403"/>
                    </a:cubicBezTo>
                    <a:cubicBezTo>
                      <a:pt x="7515" y="1468"/>
                      <a:pt x="11212" y="0"/>
                      <a:pt x="15608" y="0"/>
                    </a:cubicBezTo>
                    <a:cubicBezTo>
                      <a:pt x="20002" y="0"/>
                      <a:pt x="23703" y="1468"/>
                      <a:pt x="26708" y="4403"/>
                    </a:cubicBezTo>
                    <a:cubicBezTo>
                      <a:pt x="29712" y="7334"/>
                      <a:pt x="31215" y="10986"/>
                      <a:pt x="31215" y="15354"/>
                    </a:cubicBezTo>
                    <a:cubicBezTo>
                      <a:pt x="31215" y="19719"/>
                      <a:pt x="29712" y="23368"/>
                      <a:pt x="26708" y="26301"/>
                    </a:cubicBezTo>
                    <a:close/>
                    <a:moveTo>
                      <a:pt x="24453" y="15374"/>
                    </a:moveTo>
                    <a:cubicBezTo>
                      <a:pt x="24453" y="12723"/>
                      <a:pt x="23604" y="10462"/>
                      <a:pt x="21902" y="8589"/>
                    </a:cubicBezTo>
                    <a:cubicBezTo>
                      <a:pt x="20202" y="6719"/>
                      <a:pt x="18109" y="5785"/>
                      <a:pt x="15630" y="5785"/>
                    </a:cubicBezTo>
                    <a:cubicBezTo>
                      <a:pt x="13151" y="5785"/>
                      <a:pt x="11057" y="6719"/>
                      <a:pt x="9356" y="8591"/>
                    </a:cubicBezTo>
                    <a:cubicBezTo>
                      <a:pt x="7656" y="10462"/>
                      <a:pt x="6805" y="12723"/>
                      <a:pt x="6805" y="15374"/>
                    </a:cubicBezTo>
                    <a:cubicBezTo>
                      <a:pt x="6805" y="18024"/>
                      <a:pt x="7656" y="20279"/>
                      <a:pt x="9356" y="22135"/>
                    </a:cubicBezTo>
                    <a:cubicBezTo>
                      <a:pt x="11058" y="23993"/>
                      <a:pt x="13149" y="24919"/>
                      <a:pt x="15630" y="24919"/>
                    </a:cubicBezTo>
                    <a:cubicBezTo>
                      <a:pt x="18109" y="24919"/>
                      <a:pt x="20202" y="23993"/>
                      <a:pt x="21902" y="22135"/>
                    </a:cubicBezTo>
                    <a:cubicBezTo>
                      <a:pt x="23604" y="20279"/>
                      <a:pt x="24453" y="18026"/>
                      <a:pt x="24453" y="15374"/>
                    </a:cubicBez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id="{5C25466F-4AE1-F3D8-62CB-FDE822020E9E}"/>
                  </a:ext>
                </a:extLst>
              </p:cNvPr>
              <p:cNvSpPr/>
              <p:nvPr/>
            </p:nvSpPr>
            <p:spPr>
              <a:xfrm>
                <a:off x="8018764" y="5853028"/>
                <a:ext cx="27430" cy="29727"/>
              </a:xfrm>
              <a:custGeom>
                <a:avLst/>
                <a:gdLst>
                  <a:gd name="connsiteX0" fmla="*/ 20796 w 27430"/>
                  <a:gd name="connsiteY0" fmla="*/ 0 h 29727"/>
                  <a:gd name="connsiteX1" fmla="*/ 27430 w 27430"/>
                  <a:gd name="connsiteY1" fmla="*/ 0 h 29727"/>
                  <a:gd name="connsiteX2" fmla="*/ 27430 w 27430"/>
                  <a:gd name="connsiteY2" fmla="*/ 29727 h 29727"/>
                  <a:gd name="connsiteX3" fmla="*/ 20796 w 27430"/>
                  <a:gd name="connsiteY3" fmla="*/ 29727 h 29727"/>
                  <a:gd name="connsiteX4" fmla="*/ 6634 w 27430"/>
                  <a:gd name="connsiteY4" fmla="*/ 11098 h 29727"/>
                  <a:gd name="connsiteX5" fmla="*/ 6634 w 27430"/>
                  <a:gd name="connsiteY5" fmla="*/ 29727 h 29727"/>
                  <a:gd name="connsiteX6" fmla="*/ 0 w 27430"/>
                  <a:gd name="connsiteY6" fmla="*/ 29727 h 29727"/>
                  <a:gd name="connsiteX7" fmla="*/ 0 w 27430"/>
                  <a:gd name="connsiteY7" fmla="*/ 0 h 29727"/>
                  <a:gd name="connsiteX8" fmla="*/ 6208 w 27430"/>
                  <a:gd name="connsiteY8" fmla="*/ 0 h 29727"/>
                  <a:gd name="connsiteX9" fmla="*/ 20796 w 27430"/>
                  <a:gd name="connsiteY9" fmla="*/ 19138 h 29727"/>
                  <a:gd name="connsiteX10" fmla="*/ 20796 w 27430"/>
                  <a:gd name="connsiteY10" fmla="*/ 0 h 297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7430" h="29727">
                    <a:moveTo>
                      <a:pt x="20796" y="0"/>
                    </a:moveTo>
                    <a:lnTo>
                      <a:pt x="27430" y="0"/>
                    </a:lnTo>
                    <a:lnTo>
                      <a:pt x="27430" y="29727"/>
                    </a:lnTo>
                    <a:lnTo>
                      <a:pt x="20796" y="29727"/>
                    </a:lnTo>
                    <a:lnTo>
                      <a:pt x="6634" y="11098"/>
                    </a:lnTo>
                    <a:lnTo>
                      <a:pt x="6634" y="29727"/>
                    </a:lnTo>
                    <a:lnTo>
                      <a:pt x="0" y="29727"/>
                    </a:lnTo>
                    <a:lnTo>
                      <a:pt x="0" y="0"/>
                    </a:lnTo>
                    <a:lnTo>
                      <a:pt x="6208" y="0"/>
                    </a:lnTo>
                    <a:lnTo>
                      <a:pt x="20796" y="19138"/>
                    </a:lnTo>
                    <a:lnTo>
                      <a:pt x="20796" y="0"/>
                    </a:lnTo>
                    <a:close/>
                  </a:path>
                </a:pathLst>
              </a:custGeom>
              <a:grpFill/>
              <a:ln w="16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1200" cap="none" spc="0" normalizeH="0" baseline="0" noProof="0">
                  <a:ln>
                    <a:noFill/>
                  </a:ln>
                  <a:solidFill>
                    <a:srgbClr val="3A20A0"/>
                  </a:solidFill>
                  <a:effectLst/>
                  <a:uLnTx/>
                  <a:uFillTx/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92" name="Graphic 56">
              <a:extLst>
                <a:ext uri="{FF2B5EF4-FFF2-40B4-BE49-F238E27FC236}">
                  <a16:creationId xmlns:a16="http://schemas.microsoft.com/office/drawing/2014/main" id="{6CBE528F-A4EC-2445-227B-C54F036C2E4B}"/>
                </a:ext>
              </a:extLst>
            </p:cNvPr>
            <p:cNvGrpSpPr/>
            <p:nvPr/>
          </p:nvGrpSpPr>
          <p:grpSpPr>
            <a:xfrm>
              <a:off x="6855538" y="4276912"/>
              <a:ext cx="327874" cy="327869"/>
              <a:chOff x="7626785" y="5468990"/>
              <a:chExt cx="260885" cy="260881"/>
            </a:xfrm>
            <a:solidFill>
              <a:srgbClr val="091F2C"/>
            </a:solidFill>
          </p:grpSpPr>
          <p:grpSp>
            <p:nvGrpSpPr>
              <p:cNvPr id="93" name="Graphic 56">
                <a:extLst>
                  <a:ext uri="{FF2B5EF4-FFF2-40B4-BE49-F238E27FC236}">
                    <a16:creationId xmlns:a16="http://schemas.microsoft.com/office/drawing/2014/main" id="{7BA854CB-8220-962B-2D05-A851B5AE26AF}"/>
                  </a:ext>
                </a:extLst>
              </p:cNvPr>
              <p:cNvGrpSpPr/>
              <p:nvPr/>
            </p:nvGrpSpPr>
            <p:grpSpPr>
              <a:xfrm>
                <a:off x="7626785" y="5468990"/>
                <a:ext cx="260885" cy="260881"/>
                <a:chOff x="7626785" y="5468990"/>
                <a:chExt cx="260885" cy="260881"/>
              </a:xfrm>
              <a:grpFill/>
            </p:grpSpPr>
            <p:sp>
              <p:nvSpPr>
                <p:cNvPr id="99" name="Freeform: Shape 98">
                  <a:extLst>
                    <a:ext uri="{FF2B5EF4-FFF2-40B4-BE49-F238E27FC236}">
                      <a16:creationId xmlns:a16="http://schemas.microsoft.com/office/drawing/2014/main" id="{291DE6A1-0772-5086-8909-1BEAB1E9C6C0}"/>
                    </a:ext>
                  </a:extLst>
                </p:cNvPr>
                <p:cNvSpPr/>
                <p:nvPr/>
              </p:nvSpPr>
              <p:spPr>
                <a:xfrm>
                  <a:off x="7626785" y="5642909"/>
                  <a:ext cx="86960" cy="86963"/>
                </a:xfrm>
                <a:custGeom>
                  <a:avLst/>
                  <a:gdLst>
                    <a:gd name="connsiteX0" fmla="*/ 37276 w 86960"/>
                    <a:gd name="connsiteY0" fmla="*/ 0 h 86963"/>
                    <a:gd name="connsiteX1" fmla="*/ 0 w 86960"/>
                    <a:gd name="connsiteY1" fmla="*/ 0 h 86963"/>
                    <a:gd name="connsiteX2" fmla="*/ 0 w 86960"/>
                    <a:gd name="connsiteY2" fmla="*/ 86963 h 86963"/>
                    <a:gd name="connsiteX3" fmla="*/ 86960 w 86960"/>
                    <a:gd name="connsiteY3" fmla="*/ 86963 h 86963"/>
                    <a:gd name="connsiteX4" fmla="*/ 86960 w 86960"/>
                    <a:gd name="connsiteY4" fmla="*/ 49691 h 86963"/>
                    <a:gd name="connsiteX5" fmla="*/ 37276 w 86960"/>
                    <a:gd name="connsiteY5" fmla="*/ 49691 h 86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960" h="86963">
                      <a:moveTo>
                        <a:pt x="37276" y="0"/>
                      </a:moveTo>
                      <a:lnTo>
                        <a:pt x="0" y="0"/>
                      </a:lnTo>
                      <a:lnTo>
                        <a:pt x="0" y="86963"/>
                      </a:lnTo>
                      <a:lnTo>
                        <a:pt x="86960" y="86963"/>
                      </a:lnTo>
                      <a:lnTo>
                        <a:pt x="86960" y="49691"/>
                      </a:lnTo>
                      <a:lnTo>
                        <a:pt x="37276" y="49691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00" name="Freeform: Shape 99">
                  <a:extLst>
                    <a:ext uri="{FF2B5EF4-FFF2-40B4-BE49-F238E27FC236}">
                      <a16:creationId xmlns:a16="http://schemas.microsoft.com/office/drawing/2014/main" id="{77E96AC2-8C0B-FF9A-D07D-40E037D25050}"/>
                    </a:ext>
                  </a:extLst>
                </p:cNvPr>
                <p:cNvSpPr/>
                <p:nvPr/>
              </p:nvSpPr>
              <p:spPr>
                <a:xfrm>
                  <a:off x="7800711" y="5642909"/>
                  <a:ext cx="86960" cy="86963"/>
                </a:xfrm>
                <a:custGeom>
                  <a:avLst/>
                  <a:gdLst>
                    <a:gd name="connsiteX0" fmla="*/ 49689 w 86960"/>
                    <a:gd name="connsiteY0" fmla="*/ 278 h 86963"/>
                    <a:gd name="connsiteX1" fmla="*/ 49689 w 86960"/>
                    <a:gd name="connsiteY1" fmla="*/ 49691 h 86963"/>
                    <a:gd name="connsiteX2" fmla="*/ 273 w 86960"/>
                    <a:gd name="connsiteY2" fmla="*/ 49691 h 86963"/>
                    <a:gd name="connsiteX3" fmla="*/ 0 w 86960"/>
                    <a:gd name="connsiteY3" fmla="*/ 49416 h 86963"/>
                    <a:gd name="connsiteX4" fmla="*/ 0 w 86960"/>
                    <a:gd name="connsiteY4" fmla="*/ 86963 h 86963"/>
                    <a:gd name="connsiteX5" fmla="*/ 86960 w 86960"/>
                    <a:gd name="connsiteY5" fmla="*/ 86963 h 86963"/>
                    <a:gd name="connsiteX6" fmla="*/ 86960 w 86960"/>
                    <a:gd name="connsiteY6" fmla="*/ 0 h 86963"/>
                    <a:gd name="connsiteX7" fmla="*/ 49411 w 86960"/>
                    <a:gd name="connsiteY7" fmla="*/ 0 h 86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960" h="86963">
                      <a:moveTo>
                        <a:pt x="49689" y="278"/>
                      </a:moveTo>
                      <a:lnTo>
                        <a:pt x="49689" y="49691"/>
                      </a:lnTo>
                      <a:lnTo>
                        <a:pt x="273" y="49691"/>
                      </a:lnTo>
                      <a:lnTo>
                        <a:pt x="0" y="49416"/>
                      </a:lnTo>
                      <a:lnTo>
                        <a:pt x="0" y="86963"/>
                      </a:lnTo>
                      <a:lnTo>
                        <a:pt x="86960" y="86963"/>
                      </a:lnTo>
                      <a:lnTo>
                        <a:pt x="86960" y="0"/>
                      </a:lnTo>
                      <a:lnTo>
                        <a:pt x="49411" y="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01" name="Freeform: Shape 100">
                  <a:extLst>
                    <a:ext uri="{FF2B5EF4-FFF2-40B4-BE49-F238E27FC236}">
                      <a16:creationId xmlns:a16="http://schemas.microsoft.com/office/drawing/2014/main" id="{E20C3B8A-EF78-2A8A-D769-340AFD38621B}"/>
                    </a:ext>
                  </a:extLst>
                </p:cNvPr>
                <p:cNvSpPr/>
                <p:nvPr/>
              </p:nvSpPr>
              <p:spPr>
                <a:xfrm>
                  <a:off x="7626785" y="5468990"/>
                  <a:ext cx="86960" cy="86970"/>
                </a:xfrm>
                <a:custGeom>
                  <a:avLst/>
                  <a:gdLst>
                    <a:gd name="connsiteX0" fmla="*/ 0 w 86960"/>
                    <a:gd name="connsiteY0" fmla="*/ 86970 h 86970"/>
                    <a:gd name="connsiteX1" fmla="*/ 37554 w 86960"/>
                    <a:gd name="connsiteY1" fmla="*/ 86970 h 86970"/>
                    <a:gd name="connsiteX2" fmla="*/ 37276 w 86960"/>
                    <a:gd name="connsiteY2" fmla="*/ 86684 h 86970"/>
                    <a:gd name="connsiteX3" fmla="*/ 37276 w 86960"/>
                    <a:gd name="connsiteY3" fmla="*/ 37269 h 86970"/>
                    <a:gd name="connsiteX4" fmla="*/ 86687 w 86960"/>
                    <a:gd name="connsiteY4" fmla="*/ 37269 h 86970"/>
                    <a:gd name="connsiteX5" fmla="*/ 86960 w 86960"/>
                    <a:gd name="connsiteY5" fmla="*/ 37547 h 86970"/>
                    <a:gd name="connsiteX6" fmla="*/ 86960 w 86960"/>
                    <a:gd name="connsiteY6" fmla="*/ 0 h 86970"/>
                    <a:gd name="connsiteX7" fmla="*/ 0 w 86960"/>
                    <a:gd name="connsiteY7" fmla="*/ 0 h 86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960" h="86970">
                      <a:moveTo>
                        <a:pt x="0" y="86970"/>
                      </a:moveTo>
                      <a:lnTo>
                        <a:pt x="37554" y="86970"/>
                      </a:lnTo>
                      <a:lnTo>
                        <a:pt x="37276" y="86684"/>
                      </a:lnTo>
                      <a:lnTo>
                        <a:pt x="37276" y="37269"/>
                      </a:lnTo>
                      <a:lnTo>
                        <a:pt x="86687" y="37269"/>
                      </a:lnTo>
                      <a:lnTo>
                        <a:pt x="86960" y="37547"/>
                      </a:lnTo>
                      <a:lnTo>
                        <a:pt x="86960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102" name="Freeform: Shape 101">
                  <a:extLst>
                    <a:ext uri="{FF2B5EF4-FFF2-40B4-BE49-F238E27FC236}">
                      <a16:creationId xmlns:a16="http://schemas.microsoft.com/office/drawing/2014/main" id="{AF6BEA3B-B6D4-5761-C091-9F1D123AD4FE}"/>
                    </a:ext>
                  </a:extLst>
                </p:cNvPr>
                <p:cNvSpPr/>
                <p:nvPr/>
              </p:nvSpPr>
              <p:spPr>
                <a:xfrm>
                  <a:off x="7800711" y="5468990"/>
                  <a:ext cx="86960" cy="86970"/>
                </a:xfrm>
                <a:custGeom>
                  <a:avLst/>
                  <a:gdLst>
                    <a:gd name="connsiteX0" fmla="*/ 0 w 86960"/>
                    <a:gd name="connsiteY0" fmla="*/ 0 h 86970"/>
                    <a:gd name="connsiteX1" fmla="*/ 0 w 86960"/>
                    <a:gd name="connsiteY1" fmla="*/ 37269 h 86970"/>
                    <a:gd name="connsiteX2" fmla="*/ 49689 w 86960"/>
                    <a:gd name="connsiteY2" fmla="*/ 37269 h 86970"/>
                    <a:gd name="connsiteX3" fmla="*/ 49689 w 86960"/>
                    <a:gd name="connsiteY3" fmla="*/ 86970 h 86970"/>
                    <a:gd name="connsiteX4" fmla="*/ 86960 w 86960"/>
                    <a:gd name="connsiteY4" fmla="*/ 86970 h 86970"/>
                    <a:gd name="connsiteX5" fmla="*/ 86960 w 86960"/>
                    <a:gd name="connsiteY5" fmla="*/ 0 h 86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960" h="86970">
                      <a:moveTo>
                        <a:pt x="0" y="0"/>
                      </a:moveTo>
                      <a:lnTo>
                        <a:pt x="0" y="37269"/>
                      </a:lnTo>
                      <a:lnTo>
                        <a:pt x="49689" y="37269"/>
                      </a:lnTo>
                      <a:lnTo>
                        <a:pt x="49689" y="86970"/>
                      </a:lnTo>
                      <a:lnTo>
                        <a:pt x="86960" y="86970"/>
                      </a:lnTo>
                      <a:lnTo>
                        <a:pt x="86960" y="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94" name="Graphic 56">
                <a:extLst>
                  <a:ext uri="{FF2B5EF4-FFF2-40B4-BE49-F238E27FC236}">
                    <a16:creationId xmlns:a16="http://schemas.microsoft.com/office/drawing/2014/main" id="{4E58EBBC-B947-F9CE-AC2D-16FBC7DD2112}"/>
                  </a:ext>
                </a:extLst>
              </p:cNvPr>
              <p:cNvGrpSpPr/>
              <p:nvPr/>
            </p:nvGrpSpPr>
            <p:grpSpPr>
              <a:xfrm>
                <a:off x="7626785" y="5468990"/>
                <a:ext cx="260885" cy="260881"/>
                <a:chOff x="7626785" y="5468990"/>
                <a:chExt cx="260885" cy="260881"/>
              </a:xfrm>
              <a:grpFill/>
            </p:grpSpPr>
            <p:sp>
              <p:nvSpPr>
                <p:cNvPr id="95" name="Freeform: Shape 94">
                  <a:extLst>
                    <a:ext uri="{FF2B5EF4-FFF2-40B4-BE49-F238E27FC236}">
                      <a16:creationId xmlns:a16="http://schemas.microsoft.com/office/drawing/2014/main" id="{F815D270-78CE-0229-761C-10237912C0D8}"/>
                    </a:ext>
                  </a:extLst>
                </p:cNvPr>
                <p:cNvSpPr/>
                <p:nvPr/>
              </p:nvSpPr>
              <p:spPr>
                <a:xfrm>
                  <a:off x="7713746" y="5468990"/>
                  <a:ext cx="86965" cy="86970"/>
                </a:xfrm>
                <a:custGeom>
                  <a:avLst/>
                  <a:gdLst>
                    <a:gd name="connsiteX0" fmla="*/ 82363 w 86965"/>
                    <a:gd name="connsiteY0" fmla="*/ 86970 h 86970"/>
                    <a:gd name="connsiteX1" fmla="*/ 32666 w 86965"/>
                    <a:gd name="connsiteY1" fmla="*/ 37269 h 86970"/>
                    <a:gd name="connsiteX2" fmla="*/ 86965 w 86965"/>
                    <a:gd name="connsiteY2" fmla="*/ 37269 h 86970"/>
                    <a:gd name="connsiteX3" fmla="*/ 86965 w 86965"/>
                    <a:gd name="connsiteY3" fmla="*/ 0 h 86970"/>
                    <a:gd name="connsiteX4" fmla="*/ 0 w 86965"/>
                    <a:gd name="connsiteY4" fmla="*/ 0 h 86970"/>
                    <a:gd name="connsiteX5" fmla="*/ 0 w 86965"/>
                    <a:gd name="connsiteY5" fmla="*/ 37547 h 86970"/>
                    <a:gd name="connsiteX6" fmla="*/ 49420 w 86965"/>
                    <a:gd name="connsiteY6" fmla="*/ 86970 h 869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965" h="86970">
                      <a:moveTo>
                        <a:pt x="82363" y="86970"/>
                      </a:moveTo>
                      <a:lnTo>
                        <a:pt x="32666" y="37269"/>
                      </a:lnTo>
                      <a:lnTo>
                        <a:pt x="86965" y="37269"/>
                      </a:lnTo>
                      <a:lnTo>
                        <a:pt x="86965" y="0"/>
                      </a:lnTo>
                      <a:lnTo>
                        <a:pt x="0" y="0"/>
                      </a:lnTo>
                      <a:lnTo>
                        <a:pt x="0" y="37547"/>
                      </a:lnTo>
                      <a:lnTo>
                        <a:pt x="49420" y="8697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96" name="Freeform: Shape 95">
                  <a:extLst>
                    <a:ext uri="{FF2B5EF4-FFF2-40B4-BE49-F238E27FC236}">
                      <a16:creationId xmlns:a16="http://schemas.microsoft.com/office/drawing/2014/main" id="{5519A439-0279-2950-B04B-61212C6DE86B}"/>
                    </a:ext>
                  </a:extLst>
                </p:cNvPr>
                <p:cNvSpPr/>
                <p:nvPr/>
              </p:nvSpPr>
              <p:spPr>
                <a:xfrm>
                  <a:off x="7713746" y="5642909"/>
                  <a:ext cx="86965" cy="86963"/>
                </a:xfrm>
                <a:custGeom>
                  <a:avLst/>
                  <a:gdLst>
                    <a:gd name="connsiteX0" fmla="*/ 37546 w 86965"/>
                    <a:gd name="connsiteY0" fmla="*/ 0 h 86963"/>
                    <a:gd name="connsiteX1" fmla="*/ 4607 w 86965"/>
                    <a:gd name="connsiteY1" fmla="*/ 0 h 86963"/>
                    <a:gd name="connsiteX2" fmla="*/ 45781 w 86965"/>
                    <a:gd name="connsiteY2" fmla="*/ 41179 h 86963"/>
                    <a:gd name="connsiteX3" fmla="*/ 54300 w 86965"/>
                    <a:gd name="connsiteY3" fmla="*/ 49691 h 86963"/>
                    <a:gd name="connsiteX4" fmla="*/ 0 w 86965"/>
                    <a:gd name="connsiteY4" fmla="*/ 49691 h 86963"/>
                    <a:gd name="connsiteX5" fmla="*/ 0 w 86965"/>
                    <a:gd name="connsiteY5" fmla="*/ 86963 h 86963"/>
                    <a:gd name="connsiteX6" fmla="*/ 86965 w 86965"/>
                    <a:gd name="connsiteY6" fmla="*/ 86963 h 86963"/>
                    <a:gd name="connsiteX7" fmla="*/ 86965 w 86965"/>
                    <a:gd name="connsiteY7" fmla="*/ 49416 h 86963"/>
                    <a:gd name="connsiteX8" fmla="*/ 62252 w 86965"/>
                    <a:gd name="connsiteY8" fmla="*/ 24705 h 86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965" h="86963">
                      <a:moveTo>
                        <a:pt x="37546" y="0"/>
                      </a:moveTo>
                      <a:lnTo>
                        <a:pt x="4607" y="0"/>
                      </a:lnTo>
                      <a:lnTo>
                        <a:pt x="45781" y="41179"/>
                      </a:lnTo>
                      <a:lnTo>
                        <a:pt x="54300" y="49691"/>
                      </a:lnTo>
                      <a:lnTo>
                        <a:pt x="0" y="49691"/>
                      </a:lnTo>
                      <a:lnTo>
                        <a:pt x="0" y="86963"/>
                      </a:lnTo>
                      <a:lnTo>
                        <a:pt x="86965" y="86963"/>
                      </a:lnTo>
                      <a:lnTo>
                        <a:pt x="86965" y="49416"/>
                      </a:lnTo>
                      <a:lnTo>
                        <a:pt x="62252" y="24705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97" name="Freeform: Shape 96">
                  <a:extLst>
                    <a:ext uri="{FF2B5EF4-FFF2-40B4-BE49-F238E27FC236}">
                      <a16:creationId xmlns:a16="http://schemas.microsoft.com/office/drawing/2014/main" id="{2506BBFD-10AB-570C-BF35-2F01B8E8FDFB}"/>
                    </a:ext>
                  </a:extLst>
                </p:cNvPr>
                <p:cNvSpPr/>
                <p:nvPr/>
              </p:nvSpPr>
              <p:spPr>
                <a:xfrm>
                  <a:off x="7800711" y="5555961"/>
                  <a:ext cx="86960" cy="86948"/>
                </a:xfrm>
                <a:custGeom>
                  <a:avLst/>
                  <a:gdLst>
                    <a:gd name="connsiteX0" fmla="*/ 49689 w 86960"/>
                    <a:gd name="connsiteY0" fmla="*/ 0 h 86948"/>
                    <a:gd name="connsiteX1" fmla="*/ 49689 w 86960"/>
                    <a:gd name="connsiteY1" fmla="*/ 54288 h 86948"/>
                    <a:gd name="connsiteX2" fmla="*/ 41174 w 86960"/>
                    <a:gd name="connsiteY2" fmla="*/ 45771 h 86948"/>
                    <a:gd name="connsiteX3" fmla="*/ 0 w 86960"/>
                    <a:gd name="connsiteY3" fmla="*/ 4600 h 86948"/>
                    <a:gd name="connsiteX4" fmla="*/ 0 w 86960"/>
                    <a:gd name="connsiteY4" fmla="*/ 37542 h 86948"/>
                    <a:gd name="connsiteX5" fmla="*/ 24703 w 86960"/>
                    <a:gd name="connsiteY5" fmla="*/ 62242 h 86948"/>
                    <a:gd name="connsiteX6" fmla="*/ 49411 w 86960"/>
                    <a:gd name="connsiteY6" fmla="*/ 86948 h 86948"/>
                    <a:gd name="connsiteX7" fmla="*/ 86960 w 86960"/>
                    <a:gd name="connsiteY7" fmla="*/ 86948 h 86948"/>
                    <a:gd name="connsiteX8" fmla="*/ 86960 w 86960"/>
                    <a:gd name="connsiteY8" fmla="*/ 0 h 86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6960" h="86948">
                      <a:moveTo>
                        <a:pt x="49689" y="0"/>
                      </a:moveTo>
                      <a:lnTo>
                        <a:pt x="49689" y="54288"/>
                      </a:lnTo>
                      <a:lnTo>
                        <a:pt x="41174" y="45771"/>
                      </a:lnTo>
                      <a:lnTo>
                        <a:pt x="0" y="4600"/>
                      </a:lnTo>
                      <a:lnTo>
                        <a:pt x="0" y="37542"/>
                      </a:lnTo>
                      <a:lnTo>
                        <a:pt x="24703" y="62242"/>
                      </a:lnTo>
                      <a:lnTo>
                        <a:pt x="49411" y="86948"/>
                      </a:lnTo>
                      <a:lnTo>
                        <a:pt x="86960" y="86948"/>
                      </a:lnTo>
                      <a:lnTo>
                        <a:pt x="86960" y="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  <p:sp>
              <p:nvSpPr>
                <p:cNvPr id="98" name="Freeform: Shape 97">
                  <a:extLst>
                    <a:ext uri="{FF2B5EF4-FFF2-40B4-BE49-F238E27FC236}">
                      <a16:creationId xmlns:a16="http://schemas.microsoft.com/office/drawing/2014/main" id="{17BF498B-442E-D089-E35C-1F64D0B8E68C}"/>
                    </a:ext>
                  </a:extLst>
                </p:cNvPr>
                <p:cNvSpPr/>
                <p:nvPr/>
              </p:nvSpPr>
              <p:spPr>
                <a:xfrm>
                  <a:off x="7626785" y="5555961"/>
                  <a:ext cx="86960" cy="86948"/>
                </a:xfrm>
                <a:custGeom>
                  <a:avLst/>
                  <a:gdLst>
                    <a:gd name="connsiteX0" fmla="*/ 86960 w 86960"/>
                    <a:gd name="connsiteY0" fmla="*/ 49398 h 86948"/>
                    <a:gd name="connsiteX1" fmla="*/ 37554 w 86960"/>
                    <a:gd name="connsiteY1" fmla="*/ 0 h 86948"/>
                    <a:gd name="connsiteX2" fmla="*/ 0 w 86960"/>
                    <a:gd name="connsiteY2" fmla="*/ 0 h 86948"/>
                    <a:gd name="connsiteX3" fmla="*/ 0 w 86960"/>
                    <a:gd name="connsiteY3" fmla="*/ 86948 h 86948"/>
                    <a:gd name="connsiteX4" fmla="*/ 37276 w 86960"/>
                    <a:gd name="connsiteY4" fmla="*/ 86948 h 86948"/>
                    <a:gd name="connsiteX5" fmla="*/ 37276 w 86960"/>
                    <a:gd name="connsiteY5" fmla="*/ 32655 h 86948"/>
                    <a:gd name="connsiteX6" fmla="*/ 86960 w 86960"/>
                    <a:gd name="connsiteY6" fmla="*/ 82340 h 869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960" h="86948">
                      <a:moveTo>
                        <a:pt x="86960" y="49398"/>
                      </a:moveTo>
                      <a:lnTo>
                        <a:pt x="37554" y="0"/>
                      </a:lnTo>
                      <a:lnTo>
                        <a:pt x="0" y="0"/>
                      </a:lnTo>
                      <a:lnTo>
                        <a:pt x="0" y="86948"/>
                      </a:lnTo>
                      <a:lnTo>
                        <a:pt x="37276" y="86948"/>
                      </a:lnTo>
                      <a:lnTo>
                        <a:pt x="37276" y="32655"/>
                      </a:lnTo>
                      <a:lnTo>
                        <a:pt x="86960" y="82340"/>
                      </a:lnTo>
                      <a:close/>
                    </a:path>
                  </a:pathLst>
                </a:custGeom>
                <a:grpFill/>
                <a:ln w="1672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0" i="0" u="none" strike="noStrike" kern="1200" cap="none" spc="0" normalizeH="0" baseline="0" noProof="0">
                    <a:ln>
                      <a:noFill/>
                    </a:ln>
                    <a:solidFill>
                      <a:srgbClr val="3A20A0"/>
                    </a:solidFill>
                    <a:effectLst/>
                    <a:uLnTx/>
                    <a:uFillTx/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sp>
        <p:nvSpPr>
          <p:cNvPr id="134" name="Rectangle: Rounded Corners 133">
            <a:extLst>
              <a:ext uri="{FF2B5EF4-FFF2-40B4-BE49-F238E27FC236}">
                <a16:creationId xmlns:a16="http://schemas.microsoft.com/office/drawing/2014/main" id="{D8622B23-E314-9F6F-3DEB-14EFC69A3829}"/>
              </a:ext>
            </a:extLst>
          </p:cNvPr>
          <p:cNvSpPr/>
          <p:nvPr/>
        </p:nvSpPr>
        <p:spPr bwMode="auto">
          <a:xfrm>
            <a:off x="7162063" y="3450541"/>
            <a:ext cx="3881079" cy="703302"/>
          </a:xfrm>
          <a:prstGeom prst="roundRect">
            <a:avLst>
              <a:gd name="adj" fmla="val 7834"/>
            </a:avLst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91440" rIns="91440" bIns="9144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1200" cap="none" spc="0" normalizeH="0" baseline="0" noProof="0">
                <a:ln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Most Admired Developer Framework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1" i="0" u="none" strike="noStrike" kern="1200" cap="none" spc="0" normalizeH="0" baseline="0" noProof="0">
              <a:ln>
                <a:noFill/>
              </a:ln>
              <a:solidFill>
                <a:srgbClr val="333333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35" name="Text Placeholder 1">
            <a:extLst>
              <a:ext uri="{FF2B5EF4-FFF2-40B4-BE49-F238E27FC236}">
                <a16:creationId xmlns:a16="http://schemas.microsoft.com/office/drawing/2014/main" id="{FB0DC443-0DC7-33B3-7861-BC89CAE7F472}"/>
              </a:ext>
            </a:extLst>
          </p:cNvPr>
          <p:cNvSpPr txBox="1">
            <a:spLocks/>
          </p:cNvSpPr>
          <p:nvPr/>
        </p:nvSpPr>
        <p:spPr>
          <a:xfrm>
            <a:off x="7162063" y="3126691"/>
            <a:ext cx="1997422" cy="443198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defPPr>
              <a:defRPr lang="en-US"/>
            </a:defPPr>
            <a:lvl1pPr marR="0" lvl="0" indent="0" defTabSz="79799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 kumimoji="0" sz="3600" b="1" i="0" u="none" strike="noStrike" cap="none" spc="-50" normalizeH="0" baseline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ea typeface="Open Sans" panose="020B0606030504020204" pitchFamily="34" charset="0"/>
                <a:cs typeface="Segoe UI Semibold" panose="020B0702040204020203" pitchFamily="34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>
                <a:latin typeface="Segoe UI Light" panose="020B0502040204020203" pitchFamily="34" charset="0"/>
                <a:cs typeface="Segoe UI Light" panose="020B0502040204020203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>
                <a:latin typeface="Segoe UI Light" panose="020B0502040204020203" pitchFamily="34" charset="0"/>
                <a:cs typeface="Segoe UI Light" panose="020B0502040204020203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>
                <a:latin typeface="Segoe UI Light" panose="020B0502040204020203" pitchFamily="34" charset="0"/>
                <a:cs typeface="Segoe UI Light" panose="020B0502040204020203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defRPr/>
            </a:pPr>
            <a:r>
              <a:rPr kumimoji="0" lang="en-US" sz="3200" b="1" i="0" u="none" strike="noStrike" kern="1200" cap="none" spc="-50" normalizeH="0" baseline="0" noProof="0">
                <a:ln w="3175"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#1</a:t>
            </a:r>
            <a:r>
              <a:rPr lang="en-US" sz="3200">
                <a:latin typeface="Open Sans" panose="020B0606030504020204" pitchFamily="34" charset="0"/>
                <a:cs typeface="Open Sans" panose="020B0606030504020204" pitchFamily="34" charset="0"/>
              </a:rPr>
              <a:t> 2023</a:t>
            </a:r>
            <a:endParaRPr kumimoji="0" lang="en-US" sz="3200" b="1" i="0" u="none" strike="noStrike" kern="1200" cap="none" spc="-50" normalizeH="0" baseline="0" noProof="0">
              <a:ln w="3175">
                <a:noFill/>
              </a:ln>
              <a:gradFill>
                <a:gsLst>
                  <a:gs pos="85000">
                    <a:srgbClr val="3803DB"/>
                  </a:gs>
                  <a:gs pos="0">
                    <a:srgbClr val="C03BC4"/>
                  </a:gs>
                </a:gsLst>
                <a:path path="circle">
                  <a:fillToRect l="100000" t="100000"/>
                </a:path>
              </a:gra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136" name="Graphic 4" descr="Stack overflow logo">
            <a:extLst>
              <a:ext uri="{FF2B5EF4-FFF2-40B4-BE49-F238E27FC236}">
                <a16:creationId xmlns:a16="http://schemas.microsoft.com/office/drawing/2014/main" id="{C1883E01-E86D-E32D-6CD3-AD2F4D86B77D}"/>
              </a:ext>
            </a:extLst>
          </p:cNvPr>
          <p:cNvGrpSpPr/>
          <p:nvPr/>
        </p:nvGrpSpPr>
        <p:grpSpPr>
          <a:xfrm>
            <a:off x="8755421" y="3154928"/>
            <a:ext cx="1554190" cy="290010"/>
            <a:chOff x="20712162" y="3067808"/>
            <a:chExt cx="1492759" cy="278547"/>
          </a:xfrm>
          <a:solidFill>
            <a:srgbClr val="091F2C"/>
          </a:solidFill>
        </p:grpSpPr>
        <p:sp>
          <p:nvSpPr>
            <p:cNvPr id="137" name="Freeform: Shape 37">
              <a:extLst>
                <a:ext uri="{FF2B5EF4-FFF2-40B4-BE49-F238E27FC236}">
                  <a16:creationId xmlns:a16="http://schemas.microsoft.com/office/drawing/2014/main" id="{9D82509B-C2D6-DA1A-04A9-7AE179064296}"/>
                </a:ext>
              </a:extLst>
            </p:cNvPr>
            <p:cNvSpPr/>
            <p:nvPr/>
          </p:nvSpPr>
          <p:spPr>
            <a:xfrm>
              <a:off x="21054808" y="3151077"/>
              <a:ext cx="1150113" cy="147917"/>
            </a:xfrm>
            <a:custGeom>
              <a:avLst/>
              <a:gdLst>
                <a:gd name="connsiteX0" fmla="*/ 53375 w 1150112"/>
                <a:gd name="connsiteY0" fmla="*/ 89001 h 147917"/>
                <a:gd name="connsiteX1" fmla="*/ 37700 w 1150112"/>
                <a:gd name="connsiteY1" fmla="*/ 87590 h 147917"/>
                <a:gd name="connsiteX2" fmla="*/ 19751 w 1150112"/>
                <a:gd name="connsiteY2" fmla="*/ 73247 h 147917"/>
                <a:gd name="connsiteX3" fmla="*/ 42010 w 1150112"/>
                <a:gd name="connsiteY3" fmla="*/ 56709 h 147917"/>
                <a:gd name="connsiteX4" fmla="*/ 68580 w 1150112"/>
                <a:gd name="connsiteY4" fmla="*/ 64547 h 147917"/>
                <a:gd name="connsiteX5" fmla="*/ 77907 w 1150112"/>
                <a:gd name="connsiteY5" fmla="*/ 55220 h 147917"/>
                <a:gd name="connsiteX6" fmla="*/ 42010 w 1150112"/>
                <a:gd name="connsiteY6" fmla="*/ 44482 h 147917"/>
                <a:gd name="connsiteX7" fmla="*/ 4703 w 1150112"/>
                <a:gd name="connsiteY7" fmla="*/ 73952 h 147917"/>
                <a:gd name="connsiteX8" fmla="*/ 34878 w 1150112"/>
                <a:gd name="connsiteY8" fmla="*/ 101228 h 147917"/>
                <a:gd name="connsiteX9" fmla="*/ 51416 w 1150112"/>
                <a:gd name="connsiteY9" fmla="*/ 102639 h 147917"/>
                <a:gd name="connsiteX10" fmla="*/ 67953 w 1150112"/>
                <a:gd name="connsiteY10" fmla="*/ 116982 h 147917"/>
                <a:gd name="connsiteX11" fmla="*/ 41383 w 1150112"/>
                <a:gd name="connsiteY11" fmla="*/ 134930 h 147917"/>
                <a:gd name="connsiteX12" fmla="*/ 10032 w 1150112"/>
                <a:gd name="connsiteY12" fmla="*/ 123409 h 147917"/>
                <a:gd name="connsiteX13" fmla="*/ 0 w 1150112"/>
                <a:gd name="connsiteY13" fmla="*/ 133441 h 147917"/>
                <a:gd name="connsiteX14" fmla="*/ 41618 w 1150112"/>
                <a:gd name="connsiteY14" fmla="*/ 147784 h 147917"/>
                <a:gd name="connsiteX15" fmla="*/ 82532 w 1150112"/>
                <a:gd name="connsiteY15" fmla="*/ 116903 h 147917"/>
                <a:gd name="connsiteX16" fmla="*/ 53375 w 1150112"/>
                <a:gd name="connsiteY16" fmla="*/ 89001 h 147917"/>
                <a:gd name="connsiteX17" fmla="*/ 178779 w 1150112"/>
                <a:gd name="connsiteY17" fmla="*/ 43777 h 147917"/>
                <a:gd name="connsiteX18" fmla="*/ 143588 w 1150112"/>
                <a:gd name="connsiteY18" fmla="*/ 58120 h 147917"/>
                <a:gd name="connsiteX19" fmla="*/ 152915 w 1150112"/>
                <a:gd name="connsiteY19" fmla="*/ 67447 h 147917"/>
                <a:gd name="connsiteX20" fmla="*/ 178074 w 1150112"/>
                <a:gd name="connsiteY20" fmla="*/ 55926 h 147917"/>
                <a:gd name="connsiteX21" fmla="*/ 203938 w 1150112"/>
                <a:gd name="connsiteY21" fmla="*/ 78185 h 147917"/>
                <a:gd name="connsiteX22" fmla="*/ 203938 w 1150112"/>
                <a:gd name="connsiteY22" fmla="*/ 88217 h 147917"/>
                <a:gd name="connsiteX23" fmla="*/ 173920 w 1150112"/>
                <a:gd name="connsiteY23" fmla="*/ 88217 h 147917"/>
                <a:gd name="connsiteX24" fmla="*/ 139434 w 1150112"/>
                <a:gd name="connsiteY24" fmla="*/ 116903 h 147917"/>
                <a:gd name="connsiteX25" fmla="*/ 146644 w 1150112"/>
                <a:gd name="connsiteY25" fmla="*/ 137752 h 147917"/>
                <a:gd name="connsiteX26" fmla="*/ 175331 w 1150112"/>
                <a:gd name="connsiteY26" fmla="*/ 147079 h 147917"/>
                <a:gd name="connsiteX27" fmla="*/ 204095 w 1150112"/>
                <a:gd name="connsiteY27" fmla="*/ 136733 h 147917"/>
                <a:gd name="connsiteX28" fmla="*/ 204095 w 1150112"/>
                <a:gd name="connsiteY28" fmla="*/ 146765 h 147917"/>
                <a:gd name="connsiteX29" fmla="*/ 218438 w 1150112"/>
                <a:gd name="connsiteY29" fmla="*/ 146765 h 147917"/>
                <a:gd name="connsiteX30" fmla="*/ 218438 w 1150112"/>
                <a:gd name="connsiteY30" fmla="*/ 78577 h 147917"/>
                <a:gd name="connsiteX31" fmla="*/ 179014 w 1150112"/>
                <a:gd name="connsiteY31" fmla="*/ 43777 h 147917"/>
                <a:gd name="connsiteX32" fmla="*/ 204722 w 1150112"/>
                <a:gd name="connsiteY32" fmla="*/ 109849 h 147917"/>
                <a:gd name="connsiteX33" fmla="*/ 199706 w 1150112"/>
                <a:gd name="connsiteY33" fmla="*/ 127092 h 147917"/>
                <a:gd name="connsiteX34" fmla="*/ 177447 w 1150112"/>
                <a:gd name="connsiteY34" fmla="*/ 133519 h 147917"/>
                <a:gd name="connsiteX35" fmla="*/ 154482 w 1150112"/>
                <a:gd name="connsiteY35" fmla="*/ 116276 h 147917"/>
                <a:gd name="connsiteX36" fmla="*/ 176741 w 1150112"/>
                <a:gd name="connsiteY36" fmla="*/ 98328 h 147917"/>
                <a:gd name="connsiteX37" fmla="*/ 204722 w 1150112"/>
                <a:gd name="connsiteY37" fmla="*/ 98328 h 147917"/>
                <a:gd name="connsiteX38" fmla="*/ 204722 w 1150112"/>
                <a:gd name="connsiteY38" fmla="*/ 109849 h 147917"/>
                <a:gd name="connsiteX39" fmla="*/ 277222 w 1150112"/>
                <a:gd name="connsiteY39" fmla="*/ 56709 h 147917"/>
                <a:gd name="connsiteX40" fmla="*/ 300186 w 1150112"/>
                <a:gd name="connsiteY40" fmla="*/ 68231 h 147917"/>
                <a:gd name="connsiteX41" fmla="*/ 310218 w 1150112"/>
                <a:gd name="connsiteY41" fmla="*/ 58904 h 147917"/>
                <a:gd name="connsiteX42" fmla="*/ 277222 w 1150112"/>
                <a:gd name="connsiteY42" fmla="*/ 44561 h 147917"/>
                <a:gd name="connsiteX43" fmla="*/ 232703 w 1150112"/>
                <a:gd name="connsiteY43" fmla="*/ 96212 h 147917"/>
                <a:gd name="connsiteX44" fmla="*/ 277222 w 1150112"/>
                <a:gd name="connsiteY44" fmla="*/ 147862 h 147917"/>
                <a:gd name="connsiteX45" fmla="*/ 310218 w 1150112"/>
                <a:gd name="connsiteY45" fmla="*/ 132814 h 147917"/>
                <a:gd name="connsiteX46" fmla="*/ 300186 w 1150112"/>
                <a:gd name="connsiteY46" fmla="*/ 123487 h 147917"/>
                <a:gd name="connsiteX47" fmla="*/ 277222 w 1150112"/>
                <a:gd name="connsiteY47" fmla="*/ 135009 h 147917"/>
                <a:gd name="connsiteX48" fmla="*/ 254257 w 1150112"/>
                <a:gd name="connsiteY48" fmla="*/ 123487 h 147917"/>
                <a:gd name="connsiteX49" fmla="*/ 254257 w 1150112"/>
                <a:gd name="connsiteY49" fmla="*/ 69642 h 147917"/>
                <a:gd name="connsiteX50" fmla="*/ 277222 w 1150112"/>
                <a:gd name="connsiteY50" fmla="*/ 56709 h 147917"/>
                <a:gd name="connsiteX51" fmla="*/ 277222 w 1150112"/>
                <a:gd name="connsiteY51" fmla="*/ 56709 h 147917"/>
                <a:gd name="connsiteX52" fmla="*/ 402626 w 1150112"/>
                <a:gd name="connsiteY52" fmla="*/ 45188 h 147917"/>
                <a:gd name="connsiteX53" fmla="*/ 383972 w 1150112"/>
                <a:gd name="connsiteY53" fmla="*/ 45188 h 147917"/>
                <a:gd name="connsiteX54" fmla="*/ 339061 w 1150112"/>
                <a:gd name="connsiteY54" fmla="*/ 89706 h 147917"/>
                <a:gd name="connsiteX55" fmla="*/ 339061 w 1150112"/>
                <a:gd name="connsiteY55" fmla="*/ 42 h 147917"/>
                <a:gd name="connsiteX56" fmla="*/ 324718 w 1150112"/>
                <a:gd name="connsiteY56" fmla="*/ 42 h 147917"/>
                <a:gd name="connsiteX57" fmla="*/ 324718 w 1150112"/>
                <a:gd name="connsiteY57" fmla="*/ 145746 h 147917"/>
                <a:gd name="connsiteX58" fmla="*/ 339061 w 1150112"/>
                <a:gd name="connsiteY58" fmla="*/ 145746 h 147917"/>
                <a:gd name="connsiteX59" fmla="*/ 339061 w 1150112"/>
                <a:gd name="connsiteY59" fmla="*/ 109144 h 147917"/>
                <a:gd name="connsiteX60" fmla="*/ 357010 w 1150112"/>
                <a:gd name="connsiteY60" fmla="*/ 91195 h 147917"/>
                <a:gd name="connsiteX61" fmla="*/ 390712 w 1150112"/>
                <a:gd name="connsiteY61" fmla="*/ 146060 h 147917"/>
                <a:gd name="connsiteX62" fmla="*/ 408504 w 1150112"/>
                <a:gd name="connsiteY62" fmla="*/ 146060 h 147917"/>
                <a:gd name="connsiteX63" fmla="*/ 366886 w 1150112"/>
                <a:gd name="connsiteY63" fmla="*/ 81477 h 147917"/>
                <a:gd name="connsiteX64" fmla="*/ 471520 w 1150112"/>
                <a:gd name="connsiteY64" fmla="*/ 40172 h 147917"/>
                <a:gd name="connsiteX65" fmla="*/ 439855 w 1150112"/>
                <a:gd name="connsiteY65" fmla="*/ 52399 h 147917"/>
                <a:gd name="connsiteX66" fmla="*/ 427628 w 1150112"/>
                <a:gd name="connsiteY66" fmla="*/ 93312 h 147917"/>
                <a:gd name="connsiteX67" fmla="*/ 439855 w 1150112"/>
                <a:gd name="connsiteY67" fmla="*/ 134225 h 147917"/>
                <a:gd name="connsiteX68" fmla="*/ 504438 w 1150112"/>
                <a:gd name="connsiteY68" fmla="*/ 134225 h 147917"/>
                <a:gd name="connsiteX69" fmla="*/ 516665 w 1150112"/>
                <a:gd name="connsiteY69" fmla="*/ 93312 h 147917"/>
                <a:gd name="connsiteX70" fmla="*/ 504438 w 1150112"/>
                <a:gd name="connsiteY70" fmla="*/ 52399 h 147917"/>
                <a:gd name="connsiteX71" fmla="*/ 472147 w 1150112"/>
                <a:gd name="connsiteY71" fmla="*/ 40172 h 147917"/>
                <a:gd name="connsiteX72" fmla="*/ 472147 w 1150112"/>
                <a:gd name="connsiteY72" fmla="*/ 40172 h 147917"/>
                <a:gd name="connsiteX73" fmla="*/ 483746 w 1150112"/>
                <a:gd name="connsiteY73" fmla="*/ 119176 h 147917"/>
                <a:gd name="connsiteX74" fmla="*/ 471520 w 1150112"/>
                <a:gd name="connsiteY74" fmla="*/ 123487 h 147917"/>
                <a:gd name="connsiteX75" fmla="*/ 459293 w 1150112"/>
                <a:gd name="connsiteY75" fmla="*/ 119176 h 147917"/>
                <a:gd name="connsiteX76" fmla="*/ 453571 w 1150112"/>
                <a:gd name="connsiteY76" fmla="*/ 93312 h 147917"/>
                <a:gd name="connsiteX77" fmla="*/ 459293 w 1150112"/>
                <a:gd name="connsiteY77" fmla="*/ 68152 h 147917"/>
                <a:gd name="connsiteX78" fmla="*/ 471520 w 1150112"/>
                <a:gd name="connsiteY78" fmla="*/ 63842 h 147917"/>
                <a:gd name="connsiteX79" fmla="*/ 483746 w 1150112"/>
                <a:gd name="connsiteY79" fmla="*/ 68152 h 147917"/>
                <a:gd name="connsiteX80" fmla="*/ 489468 w 1150112"/>
                <a:gd name="connsiteY80" fmla="*/ 93312 h 147917"/>
                <a:gd name="connsiteX81" fmla="*/ 483746 w 1150112"/>
                <a:gd name="connsiteY81" fmla="*/ 119176 h 147917"/>
                <a:gd name="connsiteX82" fmla="*/ 483746 w 1150112"/>
                <a:gd name="connsiteY82" fmla="*/ 119176 h 147917"/>
                <a:gd name="connsiteX83" fmla="*/ 585637 w 1150112"/>
                <a:gd name="connsiteY83" fmla="*/ 40799 h 147917"/>
                <a:gd name="connsiteX84" fmla="*/ 565259 w 1150112"/>
                <a:gd name="connsiteY84" fmla="*/ 105382 h 147917"/>
                <a:gd name="connsiteX85" fmla="*/ 543705 w 1150112"/>
                <a:gd name="connsiteY85" fmla="*/ 40799 h 147917"/>
                <a:gd name="connsiteX86" fmla="*/ 516430 w 1150112"/>
                <a:gd name="connsiteY86" fmla="*/ 40799 h 147917"/>
                <a:gd name="connsiteX87" fmla="*/ 555227 w 1150112"/>
                <a:gd name="connsiteY87" fmla="*/ 145589 h 147917"/>
                <a:gd name="connsiteX88" fmla="*/ 576075 w 1150112"/>
                <a:gd name="connsiteY88" fmla="*/ 145589 h 147917"/>
                <a:gd name="connsiteX89" fmla="*/ 614088 w 1150112"/>
                <a:gd name="connsiteY89" fmla="*/ 40799 h 147917"/>
                <a:gd name="connsiteX90" fmla="*/ 586108 w 1150112"/>
                <a:gd name="connsiteY90" fmla="*/ 40799 h 147917"/>
                <a:gd name="connsiteX91" fmla="*/ 657431 w 1150112"/>
                <a:gd name="connsiteY91" fmla="*/ 40093 h 147917"/>
                <a:gd name="connsiteX92" fmla="*/ 611502 w 1150112"/>
                <a:gd name="connsiteY92" fmla="*/ 93233 h 147917"/>
                <a:gd name="connsiteX93" fmla="*/ 660331 w 1150112"/>
                <a:gd name="connsiteY93" fmla="*/ 147079 h 147917"/>
                <a:gd name="connsiteX94" fmla="*/ 699520 w 1150112"/>
                <a:gd name="connsiteY94" fmla="*/ 130541 h 147917"/>
                <a:gd name="connsiteX95" fmla="*/ 683845 w 1150112"/>
                <a:gd name="connsiteY95" fmla="*/ 114865 h 147917"/>
                <a:gd name="connsiteX96" fmla="*/ 660331 w 1150112"/>
                <a:gd name="connsiteY96" fmla="*/ 124898 h 147917"/>
                <a:gd name="connsiteX97" fmla="*/ 637414 w 1150112"/>
                <a:gd name="connsiteY97" fmla="*/ 105483 h 147917"/>
                <a:gd name="connsiteX98" fmla="*/ 637367 w 1150112"/>
                <a:gd name="connsiteY98" fmla="*/ 104833 h 147917"/>
                <a:gd name="connsiteX99" fmla="*/ 637367 w 1150112"/>
                <a:gd name="connsiteY99" fmla="*/ 101228 h 147917"/>
                <a:gd name="connsiteX100" fmla="*/ 702655 w 1150112"/>
                <a:gd name="connsiteY100" fmla="*/ 101228 h 147917"/>
                <a:gd name="connsiteX101" fmla="*/ 702655 w 1150112"/>
                <a:gd name="connsiteY101" fmla="*/ 89706 h 147917"/>
                <a:gd name="connsiteX102" fmla="*/ 657431 w 1150112"/>
                <a:gd name="connsiteY102" fmla="*/ 40172 h 147917"/>
                <a:gd name="connsiteX103" fmla="*/ 657431 w 1150112"/>
                <a:gd name="connsiteY103" fmla="*/ 40172 h 147917"/>
                <a:gd name="connsiteX104" fmla="*/ 637367 w 1150112"/>
                <a:gd name="connsiteY104" fmla="*/ 83906 h 147917"/>
                <a:gd name="connsiteX105" fmla="*/ 639483 w 1150112"/>
                <a:gd name="connsiteY105" fmla="*/ 72385 h 147917"/>
                <a:gd name="connsiteX106" fmla="*/ 665347 w 1150112"/>
                <a:gd name="connsiteY106" fmla="*/ 63763 h 147917"/>
                <a:gd name="connsiteX107" fmla="*/ 673969 w 1150112"/>
                <a:gd name="connsiteY107" fmla="*/ 72385 h 147917"/>
                <a:gd name="connsiteX108" fmla="*/ 676085 w 1150112"/>
                <a:gd name="connsiteY108" fmla="*/ 83906 h 147917"/>
                <a:gd name="connsiteX109" fmla="*/ 637288 w 1150112"/>
                <a:gd name="connsiteY109" fmla="*/ 83906 h 147917"/>
                <a:gd name="connsiteX110" fmla="*/ 741452 w 1150112"/>
                <a:gd name="connsiteY110" fmla="*/ 50909 h 147917"/>
                <a:gd name="connsiteX111" fmla="*/ 741452 w 1150112"/>
                <a:gd name="connsiteY111" fmla="*/ 40955 h 147917"/>
                <a:gd name="connsiteX112" fmla="*/ 715587 w 1150112"/>
                <a:gd name="connsiteY112" fmla="*/ 40955 h 147917"/>
                <a:gd name="connsiteX113" fmla="*/ 715587 w 1150112"/>
                <a:gd name="connsiteY113" fmla="*/ 145746 h 147917"/>
                <a:gd name="connsiteX114" fmla="*/ 741452 w 1150112"/>
                <a:gd name="connsiteY114" fmla="*/ 145746 h 147917"/>
                <a:gd name="connsiteX115" fmla="*/ 741452 w 1150112"/>
                <a:gd name="connsiteY115" fmla="*/ 82574 h 147917"/>
                <a:gd name="connsiteX116" fmla="*/ 756500 w 1150112"/>
                <a:gd name="connsiteY116" fmla="*/ 63215 h 147917"/>
                <a:gd name="connsiteX117" fmla="*/ 757911 w 1150112"/>
                <a:gd name="connsiteY117" fmla="*/ 63215 h 147917"/>
                <a:gd name="connsiteX118" fmla="*/ 771549 w 1150112"/>
                <a:gd name="connsiteY118" fmla="*/ 69642 h 147917"/>
                <a:gd name="connsiteX119" fmla="*/ 791614 w 1150112"/>
                <a:gd name="connsiteY119" fmla="*/ 49577 h 147917"/>
                <a:gd name="connsiteX120" fmla="*/ 767238 w 1150112"/>
                <a:gd name="connsiteY120" fmla="*/ 39545 h 147917"/>
                <a:gd name="connsiteX121" fmla="*/ 741374 w 1150112"/>
                <a:gd name="connsiteY121" fmla="*/ 51066 h 147917"/>
                <a:gd name="connsiteX122" fmla="*/ 741374 w 1150112"/>
                <a:gd name="connsiteY122" fmla="*/ 51066 h 147917"/>
                <a:gd name="connsiteX123" fmla="*/ 801019 w 1150112"/>
                <a:gd name="connsiteY123" fmla="*/ 30061 h 147917"/>
                <a:gd name="connsiteX124" fmla="*/ 801019 w 1150112"/>
                <a:gd name="connsiteY124" fmla="*/ 145746 h 147917"/>
                <a:gd name="connsiteX125" fmla="*/ 826884 w 1150112"/>
                <a:gd name="connsiteY125" fmla="*/ 145746 h 147917"/>
                <a:gd name="connsiteX126" fmla="*/ 826884 w 1150112"/>
                <a:gd name="connsiteY126" fmla="*/ 63215 h 147917"/>
                <a:gd name="connsiteX127" fmla="*/ 846243 w 1150112"/>
                <a:gd name="connsiteY127" fmla="*/ 63215 h 147917"/>
                <a:gd name="connsiteX128" fmla="*/ 846243 w 1150112"/>
                <a:gd name="connsiteY128" fmla="*/ 43072 h 147917"/>
                <a:gd name="connsiteX129" fmla="*/ 826884 w 1150112"/>
                <a:gd name="connsiteY129" fmla="*/ 43072 h 147917"/>
                <a:gd name="connsiteX130" fmla="*/ 826884 w 1150112"/>
                <a:gd name="connsiteY130" fmla="*/ 31628 h 147917"/>
                <a:gd name="connsiteX131" fmla="*/ 833075 w 1150112"/>
                <a:gd name="connsiteY131" fmla="*/ 22432 h 147917"/>
                <a:gd name="connsiteX132" fmla="*/ 834094 w 1150112"/>
                <a:gd name="connsiteY132" fmla="*/ 22302 h 147917"/>
                <a:gd name="connsiteX133" fmla="*/ 846321 w 1150112"/>
                <a:gd name="connsiteY133" fmla="*/ 22302 h 147917"/>
                <a:gd name="connsiteX134" fmla="*/ 846321 w 1150112"/>
                <a:gd name="connsiteY134" fmla="*/ 42 h 147917"/>
                <a:gd name="connsiteX135" fmla="*/ 831743 w 1150112"/>
                <a:gd name="connsiteY135" fmla="*/ 42 h 147917"/>
                <a:gd name="connsiteX136" fmla="*/ 801411 w 1150112"/>
                <a:gd name="connsiteY136" fmla="*/ 27004 h 147917"/>
                <a:gd name="connsiteX137" fmla="*/ 801411 w 1150112"/>
                <a:gd name="connsiteY137" fmla="*/ 30139 h 147917"/>
                <a:gd name="connsiteX138" fmla="*/ 801411 w 1150112"/>
                <a:gd name="connsiteY138" fmla="*/ 30139 h 147917"/>
                <a:gd name="connsiteX139" fmla="*/ 953934 w 1150112"/>
                <a:gd name="connsiteY139" fmla="*/ 39388 h 147917"/>
                <a:gd name="connsiteX140" fmla="*/ 921642 w 1150112"/>
                <a:gd name="connsiteY140" fmla="*/ 52320 h 147917"/>
                <a:gd name="connsiteX141" fmla="*/ 910121 w 1150112"/>
                <a:gd name="connsiteY141" fmla="*/ 93312 h 147917"/>
                <a:gd name="connsiteX142" fmla="*/ 922347 w 1150112"/>
                <a:gd name="connsiteY142" fmla="*/ 134225 h 147917"/>
                <a:gd name="connsiteX143" fmla="*/ 986931 w 1150112"/>
                <a:gd name="connsiteY143" fmla="*/ 134225 h 147917"/>
                <a:gd name="connsiteX144" fmla="*/ 999158 w 1150112"/>
                <a:gd name="connsiteY144" fmla="*/ 93312 h 147917"/>
                <a:gd name="connsiteX145" fmla="*/ 986931 w 1150112"/>
                <a:gd name="connsiteY145" fmla="*/ 52399 h 147917"/>
                <a:gd name="connsiteX146" fmla="*/ 954639 w 1150112"/>
                <a:gd name="connsiteY146" fmla="*/ 39466 h 147917"/>
                <a:gd name="connsiteX147" fmla="*/ 954639 w 1150112"/>
                <a:gd name="connsiteY147" fmla="*/ 39466 h 147917"/>
                <a:gd name="connsiteX148" fmla="*/ 966160 w 1150112"/>
                <a:gd name="connsiteY148" fmla="*/ 118392 h 147917"/>
                <a:gd name="connsiteX149" fmla="*/ 953934 w 1150112"/>
                <a:gd name="connsiteY149" fmla="*/ 122703 h 147917"/>
                <a:gd name="connsiteX150" fmla="*/ 941707 w 1150112"/>
                <a:gd name="connsiteY150" fmla="*/ 118392 h 147917"/>
                <a:gd name="connsiteX151" fmla="*/ 935985 w 1150112"/>
                <a:gd name="connsiteY151" fmla="*/ 92528 h 147917"/>
                <a:gd name="connsiteX152" fmla="*/ 941707 w 1150112"/>
                <a:gd name="connsiteY152" fmla="*/ 67369 h 147917"/>
                <a:gd name="connsiteX153" fmla="*/ 953934 w 1150112"/>
                <a:gd name="connsiteY153" fmla="*/ 63058 h 147917"/>
                <a:gd name="connsiteX154" fmla="*/ 966160 w 1150112"/>
                <a:gd name="connsiteY154" fmla="*/ 67369 h 147917"/>
                <a:gd name="connsiteX155" fmla="*/ 971882 w 1150112"/>
                <a:gd name="connsiteY155" fmla="*/ 92528 h 147917"/>
                <a:gd name="connsiteX156" fmla="*/ 966160 w 1150112"/>
                <a:gd name="connsiteY156" fmla="*/ 118392 h 147917"/>
                <a:gd name="connsiteX157" fmla="*/ 966160 w 1150112"/>
                <a:gd name="connsiteY157" fmla="*/ 118392 h 147917"/>
                <a:gd name="connsiteX158" fmla="*/ 1121975 w 1150112"/>
                <a:gd name="connsiteY158" fmla="*/ 40877 h 147917"/>
                <a:gd name="connsiteX159" fmla="*/ 1106065 w 1150112"/>
                <a:gd name="connsiteY159" fmla="*/ 105382 h 147917"/>
                <a:gd name="connsiteX160" fmla="*/ 1084511 w 1150112"/>
                <a:gd name="connsiteY160" fmla="*/ 40799 h 147917"/>
                <a:gd name="connsiteX161" fmla="*/ 1065151 w 1150112"/>
                <a:gd name="connsiteY161" fmla="*/ 40799 h 147917"/>
                <a:gd name="connsiteX162" fmla="*/ 1043362 w 1150112"/>
                <a:gd name="connsiteY162" fmla="*/ 105382 h 147917"/>
                <a:gd name="connsiteX163" fmla="*/ 1026825 w 1150112"/>
                <a:gd name="connsiteY163" fmla="*/ 40799 h 147917"/>
                <a:gd name="connsiteX164" fmla="*/ 999549 w 1150112"/>
                <a:gd name="connsiteY164" fmla="*/ 40799 h 147917"/>
                <a:gd name="connsiteX165" fmla="*/ 1031841 w 1150112"/>
                <a:gd name="connsiteY165" fmla="*/ 145589 h 147917"/>
                <a:gd name="connsiteX166" fmla="*/ 1053395 w 1150112"/>
                <a:gd name="connsiteY166" fmla="*/ 145589 h 147917"/>
                <a:gd name="connsiteX167" fmla="*/ 1074714 w 1150112"/>
                <a:gd name="connsiteY167" fmla="*/ 79674 h 147917"/>
                <a:gd name="connsiteX168" fmla="*/ 1096267 w 1150112"/>
                <a:gd name="connsiteY168" fmla="*/ 145746 h 147917"/>
                <a:gd name="connsiteX169" fmla="*/ 1117821 w 1150112"/>
                <a:gd name="connsiteY169" fmla="*/ 145746 h 147917"/>
                <a:gd name="connsiteX170" fmla="*/ 1150113 w 1150112"/>
                <a:gd name="connsiteY170" fmla="*/ 40955 h 147917"/>
                <a:gd name="connsiteX171" fmla="*/ 1122132 w 1150112"/>
                <a:gd name="connsiteY171" fmla="*/ 40955 h 147917"/>
                <a:gd name="connsiteX172" fmla="*/ 885040 w 1150112"/>
                <a:gd name="connsiteY172" fmla="*/ 114082 h 147917"/>
                <a:gd name="connsiteX173" fmla="*/ 885040 w 1150112"/>
                <a:gd name="connsiteY173" fmla="*/ 42 h 147917"/>
                <a:gd name="connsiteX174" fmla="*/ 859175 w 1150112"/>
                <a:gd name="connsiteY174" fmla="*/ 42 h 147917"/>
                <a:gd name="connsiteX175" fmla="*/ 859175 w 1150112"/>
                <a:gd name="connsiteY175" fmla="*/ 115571 h 147917"/>
                <a:gd name="connsiteX176" fmla="*/ 886607 w 1150112"/>
                <a:gd name="connsiteY176" fmla="*/ 145746 h 147917"/>
                <a:gd name="connsiteX177" fmla="*/ 904556 w 1150112"/>
                <a:gd name="connsiteY177" fmla="*/ 145746 h 147917"/>
                <a:gd name="connsiteX178" fmla="*/ 904556 w 1150112"/>
                <a:gd name="connsiteY178" fmla="*/ 123487 h 147917"/>
                <a:gd name="connsiteX179" fmla="*/ 894445 w 1150112"/>
                <a:gd name="connsiteY179" fmla="*/ 123487 h 147917"/>
                <a:gd name="connsiteX180" fmla="*/ 885251 w 1150112"/>
                <a:gd name="connsiteY180" fmla="*/ 117299 h 147917"/>
                <a:gd name="connsiteX181" fmla="*/ 885118 w 1150112"/>
                <a:gd name="connsiteY181" fmla="*/ 116276 h 147917"/>
                <a:gd name="connsiteX182" fmla="*/ 885118 w 1150112"/>
                <a:gd name="connsiteY182" fmla="*/ 114160 h 147917"/>
                <a:gd name="connsiteX183" fmla="*/ 885118 w 1150112"/>
                <a:gd name="connsiteY183" fmla="*/ 114160 h 147917"/>
                <a:gd name="connsiteX184" fmla="*/ 123680 w 1150112"/>
                <a:gd name="connsiteY184" fmla="*/ 61020 h 147917"/>
                <a:gd name="connsiteX185" fmla="*/ 137318 w 1150112"/>
                <a:gd name="connsiteY185" fmla="*/ 47382 h 147917"/>
                <a:gd name="connsiteX186" fmla="*/ 109337 w 1150112"/>
                <a:gd name="connsiteY186" fmla="*/ 47382 h 147917"/>
                <a:gd name="connsiteX187" fmla="*/ 109337 w 1150112"/>
                <a:gd name="connsiteY187" fmla="*/ 14385 h 147917"/>
                <a:gd name="connsiteX188" fmla="*/ 94994 w 1150112"/>
                <a:gd name="connsiteY188" fmla="*/ 14385 h 147917"/>
                <a:gd name="connsiteX189" fmla="*/ 94994 w 1150112"/>
                <a:gd name="connsiteY189" fmla="*/ 118471 h 147917"/>
                <a:gd name="connsiteX190" fmla="*/ 115224 w 1150112"/>
                <a:gd name="connsiteY190" fmla="*/ 144861 h 147917"/>
                <a:gd name="connsiteX191" fmla="*/ 117253 w 1150112"/>
                <a:gd name="connsiteY191" fmla="*/ 145041 h 147917"/>
                <a:gd name="connsiteX192" fmla="*/ 131596 w 1150112"/>
                <a:gd name="connsiteY192" fmla="*/ 145041 h 147917"/>
                <a:gd name="connsiteX193" fmla="*/ 131596 w 1150112"/>
                <a:gd name="connsiteY193" fmla="*/ 132109 h 147917"/>
                <a:gd name="connsiteX194" fmla="*/ 123758 w 1150112"/>
                <a:gd name="connsiteY194" fmla="*/ 132109 h 147917"/>
                <a:gd name="connsiteX195" fmla="*/ 110175 w 1150112"/>
                <a:gd name="connsiteY195" fmla="*/ 121231 h 147917"/>
                <a:gd name="connsiteX196" fmla="*/ 110121 w 1150112"/>
                <a:gd name="connsiteY196" fmla="*/ 120587 h 147917"/>
                <a:gd name="connsiteX197" fmla="*/ 110121 w 1150112"/>
                <a:gd name="connsiteY197" fmla="*/ 60315 h 147917"/>
                <a:gd name="connsiteX198" fmla="*/ 123758 w 1150112"/>
                <a:gd name="connsiteY198" fmla="*/ 61020 h 147917"/>
                <a:gd name="connsiteX199" fmla="*/ 123758 w 1150112"/>
                <a:gd name="connsiteY199" fmla="*/ 61020 h 14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1150112" h="147917">
                  <a:moveTo>
                    <a:pt x="53375" y="89001"/>
                  </a:moveTo>
                  <a:lnTo>
                    <a:pt x="37700" y="87590"/>
                  </a:lnTo>
                  <a:cubicBezTo>
                    <a:pt x="24767" y="86885"/>
                    <a:pt x="19751" y="81163"/>
                    <a:pt x="19751" y="73247"/>
                  </a:cubicBezTo>
                  <a:cubicBezTo>
                    <a:pt x="19751" y="63215"/>
                    <a:pt x="27589" y="56709"/>
                    <a:pt x="42010" y="56709"/>
                  </a:cubicBezTo>
                  <a:cubicBezTo>
                    <a:pt x="51518" y="56071"/>
                    <a:pt x="60941" y="58851"/>
                    <a:pt x="68580" y="64547"/>
                  </a:cubicBezTo>
                  <a:lnTo>
                    <a:pt x="77907" y="55220"/>
                  </a:lnTo>
                  <a:cubicBezTo>
                    <a:pt x="67636" y="47414"/>
                    <a:pt x="54882" y="43599"/>
                    <a:pt x="42010" y="44482"/>
                  </a:cubicBezTo>
                  <a:cubicBezTo>
                    <a:pt x="20457" y="44482"/>
                    <a:pt x="4703" y="55220"/>
                    <a:pt x="4703" y="73952"/>
                  </a:cubicBezTo>
                  <a:cubicBezTo>
                    <a:pt x="4703" y="90490"/>
                    <a:pt x="15440" y="99112"/>
                    <a:pt x="34878" y="101228"/>
                  </a:cubicBezTo>
                  <a:lnTo>
                    <a:pt x="51416" y="102639"/>
                  </a:lnTo>
                  <a:cubicBezTo>
                    <a:pt x="62937" y="103344"/>
                    <a:pt x="67953" y="108360"/>
                    <a:pt x="67953" y="116982"/>
                  </a:cubicBezTo>
                  <a:cubicBezTo>
                    <a:pt x="67953" y="128503"/>
                    <a:pt x="57921" y="134930"/>
                    <a:pt x="41383" y="134930"/>
                  </a:cubicBezTo>
                  <a:cubicBezTo>
                    <a:pt x="29811" y="135450"/>
                    <a:pt x="18514" y="131299"/>
                    <a:pt x="10032" y="123409"/>
                  </a:cubicBezTo>
                  <a:lnTo>
                    <a:pt x="0" y="133441"/>
                  </a:lnTo>
                  <a:cubicBezTo>
                    <a:pt x="11449" y="143505"/>
                    <a:pt x="26400" y="148658"/>
                    <a:pt x="41618" y="147784"/>
                  </a:cubicBezTo>
                  <a:cubicBezTo>
                    <a:pt x="65994" y="147784"/>
                    <a:pt x="82532" y="136263"/>
                    <a:pt x="82532" y="116903"/>
                  </a:cubicBezTo>
                  <a:cubicBezTo>
                    <a:pt x="82532" y="97544"/>
                    <a:pt x="70618" y="90490"/>
                    <a:pt x="53375" y="89001"/>
                  </a:cubicBezTo>
                  <a:close/>
                  <a:moveTo>
                    <a:pt x="178779" y="43777"/>
                  </a:moveTo>
                  <a:cubicBezTo>
                    <a:pt x="163104" y="43777"/>
                    <a:pt x="152209" y="46677"/>
                    <a:pt x="143588" y="58120"/>
                  </a:cubicBezTo>
                  <a:lnTo>
                    <a:pt x="152915" y="67447"/>
                  </a:lnTo>
                  <a:cubicBezTo>
                    <a:pt x="158636" y="58825"/>
                    <a:pt x="165142" y="55926"/>
                    <a:pt x="178074" y="55926"/>
                  </a:cubicBezTo>
                  <a:cubicBezTo>
                    <a:pt x="196728" y="55926"/>
                    <a:pt x="203938" y="63136"/>
                    <a:pt x="203938" y="78185"/>
                  </a:cubicBezTo>
                  <a:lnTo>
                    <a:pt x="203938" y="88217"/>
                  </a:lnTo>
                  <a:lnTo>
                    <a:pt x="173920" y="88217"/>
                  </a:lnTo>
                  <a:cubicBezTo>
                    <a:pt x="151661" y="88217"/>
                    <a:pt x="139434" y="99739"/>
                    <a:pt x="139434" y="116903"/>
                  </a:cubicBezTo>
                  <a:cubicBezTo>
                    <a:pt x="139166" y="124507"/>
                    <a:pt x="141736" y="131938"/>
                    <a:pt x="146644" y="137752"/>
                  </a:cubicBezTo>
                  <a:cubicBezTo>
                    <a:pt x="154405" y="144867"/>
                    <a:pt x="164870" y="148268"/>
                    <a:pt x="175331" y="147079"/>
                  </a:cubicBezTo>
                  <a:cubicBezTo>
                    <a:pt x="185992" y="148169"/>
                    <a:pt x="196571" y="144364"/>
                    <a:pt x="204095" y="136733"/>
                  </a:cubicBezTo>
                  <a:lnTo>
                    <a:pt x="204095" y="146765"/>
                  </a:lnTo>
                  <a:lnTo>
                    <a:pt x="218438" y="146765"/>
                  </a:lnTo>
                  <a:lnTo>
                    <a:pt x="218438" y="78577"/>
                  </a:lnTo>
                  <a:cubicBezTo>
                    <a:pt x="219144" y="55299"/>
                    <a:pt x="206290" y="43777"/>
                    <a:pt x="179014" y="43777"/>
                  </a:cubicBezTo>
                  <a:close/>
                  <a:moveTo>
                    <a:pt x="204722" y="109849"/>
                  </a:moveTo>
                  <a:cubicBezTo>
                    <a:pt x="205290" y="116025"/>
                    <a:pt x="203497" y="122185"/>
                    <a:pt x="199706" y="127092"/>
                  </a:cubicBezTo>
                  <a:cubicBezTo>
                    <a:pt x="193539" y="132305"/>
                    <a:pt x="185443" y="134642"/>
                    <a:pt x="177447" y="133519"/>
                  </a:cubicBezTo>
                  <a:cubicBezTo>
                    <a:pt x="161771" y="133519"/>
                    <a:pt x="154482" y="127798"/>
                    <a:pt x="154482" y="116276"/>
                  </a:cubicBezTo>
                  <a:cubicBezTo>
                    <a:pt x="154482" y="104755"/>
                    <a:pt x="161693" y="98328"/>
                    <a:pt x="176741" y="98328"/>
                  </a:cubicBezTo>
                  <a:lnTo>
                    <a:pt x="204722" y="98328"/>
                  </a:lnTo>
                  <a:lnTo>
                    <a:pt x="204722" y="109849"/>
                  </a:lnTo>
                  <a:close/>
                  <a:moveTo>
                    <a:pt x="277222" y="56709"/>
                  </a:moveTo>
                  <a:cubicBezTo>
                    <a:pt x="286364" y="56271"/>
                    <a:pt x="295072" y="60640"/>
                    <a:pt x="300186" y="68231"/>
                  </a:cubicBezTo>
                  <a:lnTo>
                    <a:pt x="310218" y="58904"/>
                  </a:lnTo>
                  <a:cubicBezTo>
                    <a:pt x="302252" y="48981"/>
                    <a:pt x="289911" y="43617"/>
                    <a:pt x="277222" y="44561"/>
                  </a:cubicBezTo>
                  <a:cubicBezTo>
                    <a:pt x="252062" y="44561"/>
                    <a:pt x="232703" y="61804"/>
                    <a:pt x="232703" y="96212"/>
                  </a:cubicBezTo>
                  <a:cubicBezTo>
                    <a:pt x="232703" y="130619"/>
                    <a:pt x="252062" y="147862"/>
                    <a:pt x="277222" y="147862"/>
                  </a:cubicBezTo>
                  <a:cubicBezTo>
                    <a:pt x="290020" y="148544"/>
                    <a:pt x="302342" y="142924"/>
                    <a:pt x="310218" y="132814"/>
                  </a:cubicBezTo>
                  <a:lnTo>
                    <a:pt x="300186" y="123487"/>
                  </a:lnTo>
                  <a:cubicBezTo>
                    <a:pt x="294751" y="130703"/>
                    <a:pt x="286256" y="134965"/>
                    <a:pt x="277222" y="135009"/>
                  </a:cubicBezTo>
                  <a:cubicBezTo>
                    <a:pt x="268011" y="135786"/>
                    <a:pt x="259141" y="131336"/>
                    <a:pt x="254257" y="123487"/>
                  </a:cubicBezTo>
                  <a:cubicBezTo>
                    <a:pt x="245644" y="106572"/>
                    <a:pt x="245644" y="86557"/>
                    <a:pt x="254257" y="69642"/>
                  </a:cubicBezTo>
                  <a:cubicBezTo>
                    <a:pt x="258847" y="61332"/>
                    <a:pt x="267736" y="56327"/>
                    <a:pt x="277222" y="56709"/>
                  </a:cubicBezTo>
                  <a:lnTo>
                    <a:pt x="277222" y="56709"/>
                  </a:lnTo>
                  <a:close/>
                  <a:moveTo>
                    <a:pt x="402626" y="45188"/>
                  </a:moveTo>
                  <a:lnTo>
                    <a:pt x="383972" y="45188"/>
                  </a:lnTo>
                  <a:lnTo>
                    <a:pt x="339061" y="89706"/>
                  </a:lnTo>
                  <a:lnTo>
                    <a:pt x="339061" y="42"/>
                  </a:lnTo>
                  <a:lnTo>
                    <a:pt x="324718" y="42"/>
                  </a:lnTo>
                  <a:lnTo>
                    <a:pt x="324718" y="145746"/>
                  </a:lnTo>
                  <a:lnTo>
                    <a:pt x="339061" y="145746"/>
                  </a:lnTo>
                  <a:lnTo>
                    <a:pt x="339061" y="109144"/>
                  </a:lnTo>
                  <a:lnTo>
                    <a:pt x="357010" y="91195"/>
                  </a:lnTo>
                  <a:lnTo>
                    <a:pt x="390712" y="146060"/>
                  </a:lnTo>
                  <a:lnTo>
                    <a:pt x="408504" y="146060"/>
                  </a:lnTo>
                  <a:lnTo>
                    <a:pt x="366886" y="81477"/>
                  </a:lnTo>
                  <a:close/>
                  <a:moveTo>
                    <a:pt x="471520" y="40172"/>
                  </a:moveTo>
                  <a:cubicBezTo>
                    <a:pt x="459708" y="39563"/>
                    <a:pt x="448194" y="44008"/>
                    <a:pt x="439855" y="52399"/>
                  </a:cubicBezTo>
                  <a:cubicBezTo>
                    <a:pt x="430528" y="62431"/>
                    <a:pt x="427628" y="73952"/>
                    <a:pt x="427628" y="93312"/>
                  </a:cubicBezTo>
                  <a:cubicBezTo>
                    <a:pt x="427628" y="112671"/>
                    <a:pt x="429744" y="124192"/>
                    <a:pt x="439855" y="134225"/>
                  </a:cubicBezTo>
                  <a:cubicBezTo>
                    <a:pt x="457976" y="151344"/>
                    <a:pt x="486317" y="151344"/>
                    <a:pt x="504438" y="134225"/>
                  </a:cubicBezTo>
                  <a:cubicBezTo>
                    <a:pt x="513765" y="124192"/>
                    <a:pt x="516665" y="112671"/>
                    <a:pt x="516665" y="93312"/>
                  </a:cubicBezTo>
                  <a:cubicBezTo>
                    <a:pt x="516665" y="73952"/>
                    <a:pt x="514549" y="62431"/>
                    <a:pt x="504438" y="52399"/>
                  </a:cubicBezTo>
                  <a:cubicBezTo>
                    <a:pt x="496020" y="43730"/>
                    <a:pt x="484193" y="39250"/>
                    <a:pt x="472147" y="40172"/>
                  </a:cubicBezTo>
                  <a:lnTo>
                    <a:pt x="472147" y="40172"/>
                  </a:lnTo>
                  <a:close/>
                  <a:moveTo>
                    <a:pt x="483746" y="119176"/>
                  </a:moveTo>
                  <a:cubicBezTo>
                    <a:pt x="480455" y="122267"/>
                    <a:pt x="476018" y="123831"/>
                    <a:pt x="471520" y="123487"/>
                  </a:cubicBezTo>
                  <a:cubicBezTo>
                    <a:pt x="467076" y="123485"/>
                    <a:pt x="462757" y="121964"/>
                    <a:pt x="459293" y="119176"/>
                  </a:cubicBezTo>
                  <a:cubicBezTo>
                    <a:pt x="453571" y="113455"/>
                    <a:pt x="453571" y="104833"/>
                    <a:pt x="453571" y="93312"/>
                  </a:cubicBezTo>
                  <a:cubicBezTo>
                    <a:pt x="453571" y="81790"/>
                    <a:pt x="454276" y="73247"/>
                    <a:pt x="459293" y="68152"/>
                  </a:cubicBezTo>
                  <a:cubicBezTo>
                    <a:pt x="462522" y="64963"/>
                    <a:pt x="467005" y="63382"/>
                    <a:pt x="471520" y="63842"/>
                  </a:cubicBezTo>
                  <a:cubicBezTo>
                    <a:pt x="475987" y="63720"/>
                    <a:pt x="480345" y="65256"/>
                    <a:pt x="483746" y="68152"/>
                  </a:cubicBezTo>
                  <a:cubicBezTo>
                    <a:pt x="489468" y="73874"/>
                    <a:pt x="489468" y="82496"/>
                    <a:pt x="489468" y="93312"/>
                  </a:cubicBezTo>
                  <a:cubicBezTo>
                    <a:pt x="489468" y="104128"/>
                    <a:pt x="489468" y="113376"/>
                    <a:pt x="483746" y="119176"/>
                  </a:cubicBezTo>
                  <a:lnTo>
                    <a:pt x="483746" y="119176"/>
                  </a:lnTo>
                  <a:close/>
                  <a:moveTo>
                    <a:pt x="585637" y="40799"/>
                  </a:moveTo>
                  <a:lnTo>
                    <a:pt x="565259" y="105382"/>
                  </a:lnTo>
                  <a:lnTo>
                    <a:pt x="543705" y="40799"/>
                  </a:lnTo>
                  <a:lnTo>
                    <a:pt x="516430" y="40799"/>
                  </a:lnTo>
                  <a:lnTo>
                    <a:pt x="555227" y="145589"/>
                  </a:lnTo>
                  <a:lnTo>
                    <a:pt x="576075" y="145589"/>
                  </a:lnTo>
                  <a:lnTo>
                    <a:pt x="614088" y="40799"/>
                  </a:lnTo>
                  <a:lnTo>
                    <a:pt x="586108" y="40799"/>
                  </a:lnTo>
                  <a:close/>
                  <a:moveTo>
                    <a:pt x="657431" y="40093"/>
                  </a:moveTo>
                  <a:cubicBezTo>
                    <a:pt x="630156" y="40093"/>
                    <a:pt x="611502" y="59453"/>
                    <a:pt x="611502" y="93233"/>
                  </a:cubicBezTo>
                  <a:cubicBezTo>
                    <a:pt x="611502" y="135557"/>
                    <a:pt x="635015" y="147079"/>
                    <a:pt x="660331" y="147079"/>
                  </a:cubicBezTo>
                  <a:cubicBezTo>
                    <a:pt x="675239" y="147856"/>
                    <a:pt x="689676" y="141762"/>
                    <a:pt x="699520" y="130541"/>
                  </a:cubicBezTo>
                  <a:lnTo>
                    <a:pt x="683845" y="114865"/>
                  </a:lnTo>
                  <a:cubicBezTo>
                    <a:pt x="677974" y="121660"/>
                    <a:pt x="669298" y="125363"/>
                    <a:pt x="660331" y="124898"/>
                  </a:cubicBezTo>
                  <a:cubicBezTo>
                    <a:pt x="648637" y="125866"/>
                    <a:pt x="638378" y="117174"/>
                    <a:pt x="637414" y="105483"/>
                  </a:cubicBezTo>
                  <a:cubicBezTo>
                    <a:pt x="637390" y="105267"/>
                    <a:pt x="637374" y="105050"/>
                    <a:pt x="637367" y="104833"/>
                  </a:cubicBezTo>
                  <a:lnTo>
                    <a:pt x="637367" y="101228"/>
                  </a:lnTo>
                  <a:lnTo>
                    <a:pt x="702655" y="101228"/>
                  </a:lnTo>
                  <a:lnTo>
                    <a:pt x="702655" y="89706"/>
                  </a:lnTo>
                  <a:cubicBezTo>
                    <a:pt x="703360" y="61020"/>
                    <a:pt x="686980" y="39466"/>
                    <a:pt x="657431" y="40172"/>
                  </a:cubicBezTo>
                  <a:lnTo>
                    <a:pt x="657431" y="40172"/>
                  </a:lnTo>
                  <a:close/>
                  <a:moveTo>
                    <a:pt x="637367" y="83906"/>
                  </a:moveTo>
                  <a:cubicBezTo>
                    <a:pt x="637367" y="79969"/>
                    <a:pt x="638088" y="76065"/>
                    <a:pt x="639483" y="72385"/>
                  </a:cubicBezTo>
                  <a:cubicBezTo>
                    <a:pt x="644248" y="62863"/>
                    <a:pt x="655824" y="59003"/>
                    <a:pt x="665347" y="63763"/>
                  </a:cubicBezTo>
                  <a:cubicBezTo>
                    <a:pt x="669047" y="65669"/>
                    <a:pt x="672064" y="68683"/>
                    <a:pt x="673969" y="72385"/>
                  </a:cubicBezTo>
                  <a:cubicBezTo>
                    <a:pt x="675427" y="76047"/>
                    <a:pt x="676148" y="79964"/>
                    <a:pt x="676085" y="83906"/>
                  </a:cubicBezTo>
                  <a:lnTo>
                    <a:pt x="637288" y="83906"/>
                  </a:lnTo>
                  <a:close/>
                  <a:moveTo>
                    <a:pt x="741452" y="50909"/>
                  </a:moveTo>
                  <a:lnTo>
                    <a:pt x="741452" y="40955"/>
                  </a:lnTo>
                  <a:lnTo>
                    <a:pt x="715587" y="40955"/>
                  </a:lnTo>
                  <a:lnTo>
                    <a:pt x="715587" y="145746"/>
                  </a:lnTo>
                  <a:lnTo>
                    <a:pt x="741452" y="145746"/>
                  </a:lnTo>
                  <a:lnTo>
                    <a:pt x="741452" y="82574"/>
                  </a:lnTo>
                  <a:cubicBezTo>
                    <a:pt x="740668" y="73189"/>
                    <a:pt x="747213" y="64772"/>
                    <a:pt x="756500" y="63215"/>
                  </a:cubicBezTo>
                  <a:lnTo>
                    <a:pt x="757911" y="63215"/>
                  </a:lnTo>
                  <a:cubicBezTo>
                    <a:pt x="763186" y="63219"/>
                    <a:pt x="768187" y="65575"/>
                    <a:pt x="771549" y="69642"/>
                  </a:cubicBezTo>
                  <a:lnTo>
                    <a:pt x="791614" y="49577"/>
                  </a:lnTo>
                  <a:cubicBezTo>
                    <a:pt x="785155" y="43108"/>
                    <a:pt x="776377" y="39494"/>
                    <a:pt x="767238" y="39545"/>
                  </a:cubicBezTo>
                  <a:cubicBezTo>
                    <a:pt x="757465" y="39966"/>
                    <a:pt x="748224" y="44085"/>
                    <a:pt x="741374" y="51066"/>
                  </a:cubicBezTo>
                  <a:lnTo>
                    <a:pt x="741374" y="51066"/>
                  </a:lnTo>
                  <a:close/>
                  <a:moveTo>
                    <a:pt x="801019" y="30061"/>
                  </a:moveTo>
                  <a:lnTo>
                    <a:pt x="801019" y="145746"/>
                  </a:lnTo>
                  <a:lnTo>
                    <a:pt x="826884" y="145746"/>
                  </a:lnTo>
                  <a:lnTo>
                    <a:pt x="826884" y="63215"/>
                  </a:lnTo>
                  <a:lnTo>
                    <a:pt x="846243" y="63215"/>
                  </a:lnTo>
                  <a:lnTo>
                    <a:pt x="846243" y="43072"/>
                  </a:lnTo>
                  <a:lnTo>
                    <a:pt x="826884" y="43072"/>
                  </a:lnTo>
                  <a:lnTo>
                    <a:pt x="826884" y="31628"/>
                  </a:lnTo>
                  <a:cubicBezTo>
                    <a:pt x="826053" y="27380"/>
                    <a:pt x="828827" y="23263"/>
                    <a:pt x="833075" y="22432"/>
                  </a:cubicBezTo>
                  <a:cubicBezTo>
                    <a:pt x="833412" y="22367"/>
                    <a:pt x="833749" y="22323"/>
                    <a:pt x="834094" y="22302"/>
                  </a:cubicBezTo>
                  <a:lnTo>
                    <a:pt x="846321" y="22302"/>
                  </a:lnTo>
                  <a:lnTo>
                    <a:pt x="846321" y="42"/>
                  </a:lnTo>
                  <a:lnTo>
                    <a:pt x="831743" y="42"/>
                  </a:lnTo>
                  <a:cubicBezTo>
                    <a:pt x="815950" y="-807"/>
                    <a:pt x="802422" y="11221"/>
                    <a:pt x="801411" y="27004"/>
                  </a:cubicBezTo>
                  <a:lnTo>
                    <a:pt x="801411" y="30139"/>
                  </a:lnTo>
                  <a:lnTo>
                    <a:pt x="801411" y="30139"/>
                  </a:lnTo>
                  <a:close/>
                  <a:moveTo>
                    <a:pt x="953934" y="39388"/>
                  </a:moveTo>
                  <a:cubicBezTo>
                    <a:pt x="941809" y="38861"/>
                    <a:pt x="930052" y="43572"/>
                    <a:pt x="921642" y="52320"/>
                  </a:cubicBezTo>
                  <a:cubicBezTo>
                    <a:pt x="912629" y="62431"/>
                    <a:pt x="910121" y="74031"/>
                    <a:pt x="910121" y="93312"/>
                  </a:cubicBezTo>
                  <a:cubicBezTo>
                    <a:pt x="910121" y="112593"/>
                    <a:pt x="912237" y="124192"/>
                    <a:pt x="922347" y="134225"/>
                  </a:cubicBezTo>
                  <a:cubicBezTo>
                    <a:pt x="940468" y="151344"/>
                    <a:pt x="968810" y="151344"/>
                    <a:pt x="986931" y="134225"/>
                  </a:cubicBezTo>
                  <a:cubicBezTo>
                    <a:pt x="996258" y="124192"/>
                    <a:pt x="999158" y="112671"/>
                    <a:pt x="999158" y="93312"/>
                  </a:cubicBezTo>
                  <a:cubicBezTo>
                    <a:pt x="999158" y="73952"/>
                    <a:pt x="997041" y="62431"/>
                    <a:pt x="986931" y="52399"/>
                  </a:cubicBezTo>
                  <a:cubicBezTo>
                    <a:pt x="978411" y="43816"/>
                    <a:pt x="966725" y="39136"/>
                    <a:pt x="954639" y="39466"/>
                  </a:cubicBezTo>
                  <a:lnTo>
                    <a:pt x="954639" y="39466"/>
                  </a:lnTo>
                  <a:close/>
                  <a:moveTo>
                    <a:pt x="966160" y="118392"/>
                  </a:moveTo>
                  <a:cubicBezTo>
                    <a:pt x="962869" y="121483"/>
                    <a:pt x="958433" y="123047"/>
                    <a:pt x="953934" y="122703"/>
                  </a:cubicBezTo>
                  <a:cubicBezTo>
                    <a:pt x="949490" y="122702"/>
                    <a:pt x="945171" y="121180"/>
                    <a:pt x="941707" y="118392"/>
                  </a:cubicBezTo>
                  <a:cubicBezTo>
                    <a:pt x="935985" y="112671"/>
                    <a:pt x="935985" y="104049"/>
                    <a:pt x="935985" y="92528"/>
                  </a:cubicBezTo>
                  <a:cubicBezTo>
                    <a:pt x="935985" y="81006"/>
                    <a:pt x="936691" y="72463"/>
                    <a:pt x="941707" y="67369"/>
                  </a:cubicBezTo>
                  <a:cubicBezTo>
                    <a:pt x="944936" y="64179"/>
                    <a:pt x="949419" y="62599"/>
                    <a:pt x="953934" y="63058"/>
                  </a:cubicBezTo>
                  <a:cubicBezTo>
                    <a:pt x="958401" y="62936"/>
                    <a:pt x="962759" y="64472"/>
                    <a:pt x="966160" y="67369"/>
                  </a:cubicBezTo>
                  <a:cubicBezTo>
                    <a:pt x="971882" y="73090"/>
                    <a:pt x="971882" y="81712"/>
                    <a:pt x="971882" y="92528"/>
                  </a:cubicBezTo>
                  <a:cubicBezTo>
                    <a:pt x="971882" y="103344"/>
                    <a:pt x="971882" y="113376"/>
                    <a:pt x="966160" y="118392"/>
                  </a:cubicBezTo>
                  <a:lnTo>
                    <a:pt x="966160" y="118392"/>
                  </a:lnTo>
                  <a:close/>
                  <a:moveTo>
                    <a:pt x="1121975" y="40877"/>
                  </a:moveTo>
                  <a:lnTo>
                    <a:pt x="1106065" y="105382"/>
                  </a:lnTo>
                  <a:lnTo>
                    <a:pt x="1084511" y="40799"/>
                  </a:lnTo>
                  <a:lnTo>
                    <a:pt x="1065151" y="40799"/>
                  </a:lnTo>
                  <a:lnTo>
                    <a:pt x="1043362" y="105382"/>
                  </a:lnTo>
                  <a:lnTo>
                    <a:pt x="1026825" y="40799"/>
                  </a:lnTo>
                  <a:lnTo>
                    <a:pt x="999549" y="40799"/>
                  </a:lnTo>
                  <a:lnTo>
                    <a:pt x="1031841" y="145589"/>
                  </a:lnTo>
                  <a:lnTo>
                    <a:pt x="1053395" y="145589"/>
                  </a:lnTo>
                  <a:lnTo>
                    <a:pt x="1074714" y="79674"/>
                  </a:lnTo>
                  <a:lnTo>
                    <a:pt x="1096267" y="145746"/>
                  </a:lnTo>
                  <a:lnTo>
                    <a:pt x="1117821" y="145746"/>
                  </a:lnTo>
                  <a:lnTo>
                    <a:pt x="1150113" y="40955"/>
                  </a:lnTo>
                  <a:lnTo>
                    <a:pt x="1122132" y="40955"/>
                  </a:lnTo>
                  <a:close/>
                  <a:moveTo>
                    <a:pt x="885040" y="114082"/>
                  </a:moveTo>
                  <a:lnTo>
                    <a:pt x="885040" y="42"/>
                  </a:lnTo>
                  <a:lnTo>
                    <a:pt x="859175" y="42"/>
                  </a:lnTo>
                  <a:lnTo>
                    <a:pt x="859175" y="115571"/>
                  </a:lnTo>
                  <a:cubicBezTo>
                    <a:pt x="858423" y="131478"/>
                    <a:pt x="870704" y="144985"/>
                    <a:pt x="886607" y="145746"/>
                  </a:cubicBezTo>
                  <a:lnTo>
                    <a:pt x="904556" y="145746"/>
                  </a:lnTo>
                  <a:lnTo>
                    <a:pt x="904556" y="123487"/>
                  </a:lnTo>
                  <a:lnTo>
                    <a:pt x="894445" y="123487"/>
                  </a:lnTo>
                  <a:cubicBezTo>
                    <a:pt x="890197" y="124318"/>
                    <a:pt x="886082" y="121547"/>
                    <a:pt x="885251" y="117299"/>
                  </a:cubicBezTo>
                  <a:cubicBezTo>
                    <a:pt x="885181" y="116961"/>
                    <a:pt x="885142" y="116620"/>
                    <a:pt x="885118" y="116276"/>
                  </a:cubicBezTo>
                  <a:lnTo>
                    <a:pt x="885118" y="114160"/>
                  </a:lnTo>
                  <a:lnTo>
                    <a:pt x="885118" y="114160"/>
                  </a:lnTo>
                  <a:close/>
                  <a:moveTo>
                    <a:pt x="123680" y="61020"/>
                  </a:moveTo>
                  <a:lnTo>
                    <a:pt x="137318" y="47382"/>
                  </a:lnTo>
                  <a:lnTo>
                    <a:pt x="109337" y="47382"/>
                  </a:lnTo>
                  <a:lnTo>
                    <a:pt x="109337" y="14385"/>
                  </a:lnTo>
                  <a:lnTo>
                    <a:pt x="94994" y="14385"/>
                  </a:lnTo>
                  <a:lnTo>
                    <a:pt x="94994" y="118471"/>
                  </a:lnTo>
                  <a:cubicBezTo>
                    <a:pt x="93293" y="131345"/>
                    <a:pt x="102350" y="143161"/>
                    <a:pt x="115224" y="144861"/>
                  </a:cubicBezTo>
                  <a:cubicBezTo>
                    <a:pt x="115898" y="144951"/>
                    <a:pt x="116574" y="145010"/>
                    <a:pt x="117253" y="145041"/>
                  </a:cubicBezTo>
                  <a:lnTo>
                    <a:pt x="131596" y="145041"/>
                  </a:lnTo>
                  <a:lnTo>
                    <a:pt x="131596" y="132109"/>
                  </a:lnTo>
                  <a:lnTo>
                    <a:pt x="123758" y="132109"/>
                  </a:lnTo>
                  <a:cubicBezTo>
                    <a:pt x="117004" y="132855"/>
                    <a:pt x="110922" y="127986"/>
                    <a:pt x="110175" y="121231"/>
                  </a:cubicBezTo>
                  <a:cubicBezTo>
                    <a:pt x="110151" y="121017"/>
                    <a:pt x="110133" y="120802"/>
                    <a:pt x="110121" y="120587"/>
                  </a:cubicBezTo>
                  <a:lnTo>
                    <a:pt x="110121" y="60315"/>
                  </a:lnTo>
                  <a:lnTo>
                    <a:pt x="123758" y="61020"/>
                  </a:lnTo>
                  <a:lnTo>
                    <a:pt x="123758" y="61020"/>
                  </a:lnTo>
                  <a:close/>
                </a:path>
              </a:pathLst>
            </a:custGeom>
            <a:grpFill/>
            <a:ln w="781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8" name="Freeform: Shape 38">
              <a:extLst>
                <a:ext uri="{FF2B5EF4-FFF2-40B4-BE49-F238E27FC236}">
                  <a16:creationId xmlns:a16="http://schemas.microsoft.com/office/drawing/2014/main" id="{5003A1D6-13AB-0767-2133-7CA375718E1B}"/>
                </a:ext>
              </a:extLst>
            </p:cNvPr>
            <p:cNvSpPr/>
            <p:nvPr/>
          </p:nvSpPr>
          <p:spPr>
            <a:xfrm>
              <a:off x="20712162" y="3247286"/>
              <a:ext cx="223219" cy="99069"/>
            </a:xfrm>
            <a:custGeom>
              <a:avLst/>
              <a:gdLst>
                <a:gd name="connsiteX0" fmla="*/ 198060 w 223219"/>
                <a:gd name="connsiteY0" fmla="*/ 73910 h 99069"/>
                <a:gd name="connsiteX1" fmla="*/ 198060 w 223219"/>
                <a:gd name="connsiteY1" fmla="*/ 0 h 99069"/>
                <a:gd name="connsiteX2" fmla="*/ 223219 w 223219"/>
                <a:gd name="connsiteY2" fmla="*/ 0 h 99069"/>
                <a:gd name="connsiteX3" fmla="*/ 223219 w 223219"/>
                <a:gd name="connsiteY3" fmla="*/ 99069 h 99069"/>
                <a:gd name="connsiteX4" fmla="*/ 0 w 223219"/>
                <a:gd name="connsiteY4" fmla="*/ 99069 h 99069"/>
                <a:gd name="connsiteX5" fmla="*/ 0 w 223219"/>
                <a:gd name="connsiteY5" fmla="*/ 0 h 99069"/>
                <a:gd name="connsiteX6" fmla="*/ 24375 w 223219"/>
                <a:gd name="connsiteY6" fmla="*/ 0 h 99069"/>
                <a:gd name="connsiteX7" fmla="*/ 24375 w 223219"/>
                <a:gd name="connsiteY7" fmla="*/ 73910 h 99069"/>
                <a:gd name="connsiteX8" fmla="*/ 198060 w 223219"/>
                <a:gd name="connsiteY8" fmla="*/ 73910 h 99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19" h="99069">
                  <a:moveTo>
                    <a:pt x="198060" y="73910"/>
                  </a:moveTo>
                  <a:lnTo>
                    <a:pt x="198060" y="0"/>
                  </a:lnTo>
                  <a:lnTo>
                    <a:pt x="223219" y="0"/>
                  </a:lnTo>
                  <a:lnTo>
                    <a:pt x="223219" y="99069"/>
                  </a:lnTo>
                  <a:lnTo>
                    <a:pt x="0" y="99069"/>
                  </a:lnTo>
                  <a:lnTo>
                    <a:pt x="0" y="0"/>
                  </a:lnTo>
                  <a:lnTo>
                    <a:pt x="24375" y="0"/>
                  </a:lnTo>
                  <a:lnTo>
                    <a:pt x="24375" y="73910"/>
                  </a:lnTo>
                  <a:lnTo>
                    <a:pt x="198060" y="73910"/>
                  </a:lnTo>
                  <a:close/>
                </a:path>
              </a:pathLst>
            </a:custGeom>
            <a:grpFill/>
            <a:ln w="781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39" name="Freeform: Shape 39">
              <a:extLst>
                <a:ext uri="{FF2B5EF4-FFF2-40B4-BE49-F238E27FC236}">
                  <a16:creationId xmlns:a16="http://schemas.microsoft.com/office/drawing/2014/main" id="{067A48D2-F2EF-7822-6A0B-E1C1A90A4801}"/>
                </a:ext>
              </a:extLst>
            </p:cNvPr>
            <p:cNvSpPr/>
            <p:nvPr/>
          </p:nvSpPr>
          <p:spPr>
            <a:xfrm>
              <a:off x="20761610" y="3067808"/>
              <a:ext cx="185206" cy="229020"/>
            </a:xfrm>
            <a:custGeom>
              <a:avLst/>
              <a:gdLst>
                <a:gd name="connsiteX0" fmla="*/ 2195 w 185206"/>
                <a:gd name="connsiteY0" fmla="*/ 172274 h 229019"/>
                <a:gd name="connsiteX1" fmla="*/ 123523 w 185206"/>
                <a:gd name="connsiteY1" fmla="*/ 198139 h 229019"/>
                <a:gd name="connsiteX2" fmla="*/ 128539 w 185206"/>
                <a:gd name="connsiteY2" fmla="*/ 173763 h 229019"/>
                <a:gd name="connsiteX3" fmla="*/ 7367 w 185206"/>
                <a:gd name="connsiteY3" fmla="*/ 147899 h 229019"/>
                <a:gd name="connsiteX4" fmla="*/ 18732 w 185206"/>
                <a:gd name="connsiteY4" fmla="*/ 114118 h 229019"/>
                <a:gd name="connsiteX5" fmla="*/ 131439 w 185206"/>
                <a:gd name="connsiteY5" fmla="*/ 166552 h 229019"/>
                <a:gd name="connsiteX6" fmla="*/ 142177 w 185206"/>
                <a:gd name="connsiteY6" fmla="*/ 144293 h 229019"/>
                <a:gd name="connsiteX7" fmla="*/ 29470 w 185206"/>
                <a:gd name="connsiteY7" fmla="*/ 91937 h 229019"/>
                <a:gd name="connsiteX8" fmla="*/ 49613 w 185206"/>
                <a:gd name="connsiteY8" fmla="*/ 58862 h 229019"/>
                <a:gd name="connsiteX9" fmla="*/ 145077 w 185206"/>
                <a:gd name="connsiteY9" fmla="*/ 138572 h 229019"/>
                <a:gd name="connsiteX10" fmla="*/ 160752 w 185206"/>
                <a:gd name="connsiteY10" fmla="*/ 119212 h 229019"/>
                <a:gd name="connsiteX11" fmla="*/ 65367 w 185206"/>
                <a:gd name="connsiteY11" fmla="*/ 39737 h 229019"/>
                <a:gd name="connsiteX12" fmla="*/ 111375 w 185206"/>
                <a:gd name="connsiteY12" fmla="*/ 0 h 229019"/>
                <a:gd name="connsiteX13" fmla="*/ 91232 w 185206"/>
                <a:gd name="connsiteY13" fmla="*/ 15127 h 229019"/>
                <a:gd name="connsiteX14" fmla="*/ 165142 w 185206"/>
                <a:gd name="connsiteY14" fmla="*/ 114902 h 229019"/>
                <a:gd name="connsiteX15" fmla="*/ 185206 w 185206"/>
                <a:gd name="connsiteY15" fmla="*/ 99853 h 229019"/>
                <a:gd name="connsiteX16" fmla="*/ 0 w 185206"/>
                <a:gd name="connsiteY16" fmla="*/ 229019 h 229019"/>
                <a:gd name="connsiteX17" fmla="*/ 124228 w 185206"/>
                <a:gd name="connsiteY17" fmla="*/ 229019 h 229019"/>
                <a:gd name="connsiteX18" fmla="*/ 124228 w 185206"/>
                <a:gd name="connsiteY18" fmla="*/ 203860 h 229019"/>
                <a:gd name="connsiteX19" fmla="*/ 0 w 185206"/>
                <a:gd name="connsiteY19" fmla="*/ 203860 h 229019"/>
                <a:gd name="connsiteX20" fmla="*/ 0 w 185206"/>
                <a:gd name="connsiteY20" fmla="*/ 229019 h 229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5206" h="229019">
                  <a:moveTo>
                    <a:pt x="2195" y="172274"/>
                  </a:moveTo>
                  <a:lnTo>
                    <a:pt x="123523" y="198139"/>
                  </a:lnTo>
                  <a:lnTo>
                    <a:pt x="128539" y="173763"/>
                  </a:lnTo>
                  <a:lnTo>
                    <a:pt x="7367" y="147899"/>
                  </a:lnTo>
                  <a:close/>
                  <a:moveTo>
                    <a:pt x="18732" y="114118"/>
                  </a:moveTo>
                  <a:lnTo>
                    <a:pt x="131439" y="166552"/>
                  </a:lnTo>
                  <a:lnTo>
                    <a:pt x="142177" y="144293"/>
                  </a:lnTo>
                  <a:lnTo>
                    <a:pt x="29470" y="91937"/>
                  </a:lnTo>
                  <a:close/>
                  <a:moveTo>
                    <a:pt x="49613" y="58862"/>
                  </a:moveTo>
                  <a:lnTo>
                    <a:pt x="145077" y="138572"/>
                  </a:lnTo>
                  <a:lnTo>
                    <a:pt x="160752" y="119212"/>
                  </a:lnTo>
                  <a:lnTo>
                    <a:pt x="65367" y="39737"/>
                  </a:lnTo>
                  <a:close/>
                  <a:moveTo>
                    <a:pt x="111375" y="0"/>
                  </a:moveTo>
                  <a:lnTo>
                    <a:pt x="91232" y="15127"/>
                  </a:lnTo>
                  <a:lnTo>
                    <a:pt x="165142" y="114902"/>
                  </a:lnTo>
                  <a:lnTo>
                    <a:pt x="185206" y="99853"/>
                  </a:lnTo>
                  <a:close/>
                  <a:moveTo>
                    <a:pt x="0" y="229019"/>
                  </a:moveTo>
                  <a:lnTo>
                    <a:pt x="124228" y="229019"/>
                  </a:lnTo>
                  <a:lnTo>
                    <a:pt x="124228" y="203860"/>
                  </a:lnTo>
                  <a:lnTo>
                    <a:pt x="0" y="203860"/>
                  </a:lnTo>
                  <a:lnTo>
                    <a:pt x="0" y="229019"/>
                  </a:lnTo>
                  <a:close/>
                </a:path>
              </a:pathLst>
            </a:custGeom>
            <a:grpFill/>
            <a:ln w="7812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2E05573-FE99-590A-7594-E734FC614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017520"/>
            <a:ext cx="4390434" cy="822960"/>
          </a:xfrm>
        </p:spPr>
        <p:txBody>
          <a:bodyPr>
            <a:normAutofit/>
          </a:bodyPr>
          <a:lstStyle/>
          <a:p>
            <a:r>
              <a:rPr lang="en-US"/>
              <a:t>.NET Momentum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3413AA-26DF-CE38-F705-ED35585D590E}"/>
              </a:ext>
            </a:extLst>
          </p:cNvPr>
          <p:cNvSpPr txBox="1"/>
          <p:nvPr/>
        </p:nvSpPr>
        <p:spPr>
          <a:xfrm>
            <a:off x="609599" y="5149718"/>
            <a:ext cx="5129325" cy="3077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https://survey.stackoverflow.co/2023/#section-admired-and-desired-other-frameworks-and-libraries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E0D004-7B0C-3B15-B8F7-212AB81A6FAF}"/>
              </a:ext>
            </a:extLst>
          </p:cNvPr>
          <p:cNvSpPr txBox="1"/>
          <p:nvPr/>
        </p:nvSpPr>
        <p:spPr>
          <a:xfrm>
            <a:off x="609599" y="5614421"/>
            <a:ext cx="5129325" cy="1538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https://octoverse.github.com/2022/top-programming-languages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64C292-D7B6-93AC-D4F9-1BA4648FF96B}"/>
              </a:ext>
            </a:extLst>
          </p:cNvPr>
          <p:cNvSpPr txBox="1"/>
          <p:nvPr/>
        </p:nvSpPr>
        <p:spPr>
          <a:xfrm>
            <a:off x="609599" y="5909846"/>
            <a:ext cx="5129325" cy="307777"/>
          </a:xfrm>
          <a:prstGeom prst="rect">
            <a:avLst/>
          </a:prstGeom>
          <a:noFill/>
        </p:spPr>
        <p:txBody>
          <a:bodyPr wrap="square" lIns="0" tIns="0" rIns="0" bIns="0" anchor="t">
            <a:spAutoFit/>
          </a:bodyPr>
          <a:lstStyle/>
          <a:p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CNCF (</a:t>
            </a:r>
            <a:r>
              <a:rPr lang="en-US" sz="100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Commits+PRs+Issues</a:t>
            </a:r>
            <a:r>
              <a:rPr lang="en-US" sz="1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r>
              <a:rPr lang="en-US" sz="1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</a:t>
            </a:r>
            <a:r>
              <a:rPr lang="en-US" sz="1000" u="sng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github.com</a:t>
            </a:r>
            <a:r>
              <a:rPr lang="en-US" sz="1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</a:t>
            </a:r>
            <a:r>
              <a:rPr lang="en-US" sz="1000" u="sng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cncf</a:t>
            </a:r>
            <a:r>
              <a:rPr lang="en-US" sz="1000" u="sng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/velocity/blob/main/reports/</a:t>
            </a:r>
            <a:r>
              <a:rPr lang="en-US" sz="1000" u="sng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top_projects_by_activity.txt</a:t>
            </a:r>
            <a:endParaRPr lang="en-US" sz="1000" u="sng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936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15" dur="500" spd="-100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4.81481E-6 L 1.11022E-16 0.06366 " pathEditMode="relative" rAng="0" ptsTypes="AA">
                                      <p:cBhvr>
                                        <p:cTn id="21" dur="500" spd="-100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1.48148E-6 L -6.25E-7 0.06366 " pathEditMode="relative" rAng="0" ptsTypes="AA">
                                      <p:cBhvr>
                                        <p:cTn id="26" dur="500" spd="-100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3.33333E-6 L 1.11022E-16 0.06366 " pathEditMode="relative" rAng="0" ptsTypes="AA">
                                      <p:cBhvr>
                                        <p:cTn id="32" dur="500" spd="-100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3.7037E-6 L -6.25E-7 0.06365 " pathEditMode="relative" rAng="0" ptsTypes="AA">
                                      <p:cBhvr>
                                        <p:cTn id="37" dur="500" spd="-1000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1.48148E-6 L 1.11022E-16 0.06366 " pathEditMode="relative" rAng="0" ptsTypes="AA">
                                      <p:cBhvr>
                                        <p:cTn id="43" dur="500" spd="-100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7.40741E-7 L -4.58333E-6 0.06366 " pathEditMode="relative" rAng="0" ptsTypes="AA">
                                      <p:cBhvr>
                                        <p:cTn id="48" dur="500" spd="-100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59259E-6 L 2.29167E-6 0.06366 " pathEditMode="relative" rAng="0" ptsTypes="AA">
                                      <p:cBhvr>
                                        <p:cTn id="53" dur="500" spd="-100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3.7037E-7 L 1.11022E-16 0.06366 " pathEditMode="relative" rAng="0" ptsTypes="AA">
                                      <p:cBhvr>
                                        <p:cTn id="59" dur="500" spd="-100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2.22222E-6 L -6.25E-7 0.06366 " pathEditMode="relative" rAng="0" ptsTypes="AA">
                                      <p:cBhvr>
                                        <p:cTn id="64" dur="500" spd="-100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3.7037E-7 L 1.11022E-16 0.06366 " pathEditMode="relative" rAng="0" ptsTypes="AA">
                                      <p:cBhvr>
                                        <p:cTn id="6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022E-16 -1.11111E-6 L 1.11022E-16 0.06366 " pathEditMode="relative" rAng="0" ptsTypes="AA">
                                      <p:cBhvr>
                                        <p:cTn id="75" dur="500" spd="-1000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2.22222E-6 L -6.25E-7 0.06366 " pathEditMode="relative" rAng="0" ptsTypes="AA">
                                      <p:cBhvr>
                                        <p:cTn id="80" dur="50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-3.33333E-6 L 4.58333E-6 0.06366 " pathEditMode="relative" rAng="0" ptsTypes="AA">
                                      <p:cBhvr>
                                        <p:cTn id="85" dur="500" spd="-100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35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" grpId="0" animBg="1"/>
      <p:bldP spid="140" grpId="1" animBg="1"/>
      <p:bldP spid="78" grpId="0"/>
      <p:bldP spid="78" grpId="1"/>
      <p:bldP spid="79" grpId="0"/>
      <p:bldP spid="79" grpId="1"/>
      <p:bldP spid="81" grpId="0"/>
      <p:bldP spid="81" grpId="1"/>
      <p:bldP spid="82" grpId="0"/>
      <p:bldP spid="82" grpId="1"/>
      <p:bldP spid="85" grpId="0"/>
      <p:bldP spid="85" grpId="1"/>
      <p:bldP spid="86" grpId="0"/>
      <p:bldP spid="86" grpId="1"/>
      <p:bldP spid="88" grpId="0"/>
      <p:bldP spid="88" grpId="1"/>
      <p:bldP spid="89" grpId="0"/>
      <p:bldP spid="89" grpId="1"/>
      <p:bldP spid="134" grpId="0"/>
      <p:bldP spid="134" grpId="1"/>
      <p:bldP spid="135" grpId="0"/>
      <p:bldP spid="135" grpId="1"/>
      <p:bldP spid="2" grpId="0"/>
      <p:bldP spid="2" grpId="1"/>
      <p:bldP spid="4" grpId="0"/>
      <p:bldP spid="7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>
            <a:extLst>
              <a:ext uri="{FF2B5EF4-FFF2-40B4-BE49-F238E27FC236}">
                <a16:creationId xmlns:a16="http://schemas.microsoft.com/office/drawing/2014/main" id="{6093F4F6-842F-670C-B93D-32BF47182E15}"/>
              </a:ext>
            </a:extLst>
          </p:cNvPr>
          <p:cNvSpPr txBox="1">
            <a:spLocks/>
          </p:cNvSpPr>
          <p:nvPr/>
        </p:nvSpPr>
        <p:spPr>
          <a:xfrm>
            <a:off x="0" y="2971952"/>
            <a:ext cx="12192000" cy="914096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800" kern="1200">
                <a:solidFill>
                  <a:schemeClr val="accent2"/>
                </a:solidFill>
                <a:latin typeface="Segoe UI Semibold" panose="020B0702040204020203" pitchFamily="34" charset="0"/>
                <a:ea typeface="+mn-ea"/>
                <a:cs typeface="Segoe UI Semibold" panose="020B0702040204020203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4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36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797999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>
                <a:tab pos="920876" algn="l"/>
              </a:tabLst>
              <a:defRPr/>
            </a:pPr>
            <a:r>
              <a:rPr kumimoji="0" lang="en-US" sz="6350" b="1" i="0" u="none" strike="noStrike" kern="1200" cap="none" spc="-50" normalizeH="0" baseline="0" noProof="0" dirty="0">
                <a:ln w="3175">
                  <a:noFill/>
                </a:ln>
                <a:solidFill>
                  <a:srgbClr val="333333"/>
                </a:solidFill>
                <a:effectLst/>
                <a:uLnTx/>
                <a:uFillTx/>
                <a:latin typeface="Space Grotesk Medium"/>
                <a:ea typeface="Open Sans Semibold"/>
                <a:cs typeface="Space Grotesk Medium" pitchFamily="2" charset="0"/>
              </a:rPr>
              <a:t>Announcing .NET 8</a:t>
            </a:r>
          </a:p>
        </p:txBody>
      </p:sp>
    </p:spTree>
    <p:extLst>
      <p:ext uri="{BB962C8B-B14F-4D97-AF65-F5344CB8AC3E}">
        <p14:creationId xmlns:p14="http://schemas.microsoft.com/office/powerpoint/2010/main" val="2849191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636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6E17F7-E1EE-EA09-6AB5-CCA26F0A0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756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/>
              <a:t>Biggest release of</a:t>
            </a:r>
            <a:r>
              <a:rPr lang="en-US" sz="4800">
                <a:gradFill>
                  <a:gsLst>
                    <a:gs pos="25000">
                      <a:srgbClr val="4508D9"/>
                    </a:gs>
                    <a:gs pos="100000">
                      <a:srgbClr val="3803DB"/>
                    </a:gs>
                    <a:gs pos="2000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</a:rPr>
              <a:t> </a:t>
            </a:r>
            <a:r>
              <a:rPr lang="en-US" sz="4800">
                <a:gradFill flip="none" rotWithShape="1">
                  <a:gsLst>
                    <a:gs pos="25000">
                      <a:srgbClr val="4508D9"/>
                    </a:gs>
                    <a:gs pos="100000">
                      <a:srgbClr val="3803DB"/>
                    </a:gs>
                    <a:gs pos="20000">
                      <a:srgbClr val="C03BC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</a:rPr>
              <a:t>.NET </a:t>
            </a:r>
            <a:r>
              <a:rPr lang="en-US" sz="4800"/>
              <a:t>yet</a:t>
            </a:r>
          </a:p>
        </p:txBody>
      </p:sp>
    </p:spTree>
    <p:extLst>
      <p:ext uri="{BB962C8B-B14F-4D97-AF65-F5344CB8AC3E}">
        <p14:creationId xmlns:p14="http://schemas.microsoft.com/office/powerpoint/2010/main" val="2692102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0 L 4.16667E-6 0.06366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Up Arrow 1">
            <a:extLst>
              <a:ext uri="{FF2B5EF4-FFF2-40B4-BE49-F238E27FC236}">
                <a16:creationId xmlns:a16="http://schemas.microsoft.com/office/drawing/2014/main" id="{4B4A5317-13D4-FF43-1752-5C84C88DA4C9}"/>
              </a:ext>
            </a:extLst>
          </p:cNvPr>
          <p:cNvSpPr/>
          <p:nvPr/>
        </p:nvSpPr>
        <p:spPr bwMode="auto">
          <a:xfrm rot="5400000">
            <a:off x="6254650" y="-1401635"/>
            <a:ext cx="543760" cy="10721340"/>
          </a:xfrm>
          <a:prstGeom prst="upArrow">
            <a:avLst>
              <a:gd name="adj1" fmla="val 100000"/>
              <a:gd name="adj2" fmla="val 50000"/>
            </a:avLst>
          </a:prstGeom>
          <a:gradFill>
            <a:gsLst>
              <a:gs pos="0">
                <a:srgbClr val="512BD4">
                  <a:alpha val="52000"/>
                </a:srgbClr>
              </a:gs>
              <a:gs pos="100000">
                <a:srgbClr val="8661C5">
                  <a:alpha val="0"/>
                </a:srgbClr>
              </a:gs>
              <a:gs pos="52000">
                <a:srgbClr val="8661C5">
                  <a:alpha val="57000"/>
                </a:srgbClr>
              </a:gs>
            </a:gsLst>
            <a:lin ang="5400000" scaled="1"/>
          </a:gradFill>
          <a:ln w="9525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3247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 (body)"/>
              <a:ea typeface="+mn-ea"/>
              <a:cs typeface="Space Grotesk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15CE973-927A-A94A-1793-7F177A643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2325"/>
          </a:xfrm>
        </p:spPr>
        <p:txBody>
          <a:bodyPr>
            <a:noAutofit/>
          </a:bodyPr>
          <a:lstStyle/>
          <a:p>
            <a:r>
              <a:rPr lang="en-US" spc="-200"/>
              <a:t>Most performant release yet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63F9703E-F130-D088-6EC8-CC2A69520BBE}"/>
              </a:ext>
            </a:extLst>
          </p:cNvPr>
          <p:cNvSpPr txBox="1">
            <a:spLocks/>
          </p:cNvSpPr>
          <p:nvPr/>
        </p:nvSpPr>
        <p:spPr>
          <a:xfrm>
            <a:off x="609600" y="1483868"/>
            <a:ext cx="3520748" cy="630019"/>
          </a:xfrm>
          <a:prstGeom prst="roundRect">
            <a:avLst>
              <a:gd name="adj" fmla="val 13670"/>
            </a:avLst>
          </a:prstGeom>
          <a:solidFill>
            <a:schemeClr val="tx1">
              <a:lumMod val="20000"/>
              <a:lumOff val="80000"/>
            </a:schemeClr>
          </a:solidFill>
        </p:spPr>
        <p:txBody>
          <a:bodyPr vert="horz" wrap="square" lIns="182880" tIns="182880" rIns="182880" bIns="182880" rtlCol="0">
            <a:spAutoFit/>
          </a:bodyPr>
          <a:lstStyle>
            <a:lvl1pPr marL="0" marR="0" indent="0" algn="l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600" kern="1200" spc="0" baseline="0">
                <a:solidFill>
                  <a:schemeClr val="bg1"/>
                </a:solidFill>
                <a:latin typeface="Open Sans (body)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228554" marR="0" indent="0" algn="l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800" kern="1200" spc="0" baseline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2pPr>
            <a:lvl3pPr marL="457109" marR="0" indent="0" algn="l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3pPr>
            <a:lvl4pPr marL="661856" marR="0" indent="0" algn="l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200" kern="1200" spc="0" baseline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4pPr>
            <a:lvl5pPr marL="855492" marR="0" indent="0" algn="l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000" kern="1200" spc="0" baseline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5pPr>
            <a:lvl6pPr marL="2564527" indent="-233139" algn="l" defTabSz="9325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0806" indent="-233139" algn="l" defTabSz="9325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083" indent="-233139" algn="l" defTabSz="9325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3362" indent="-233139" algn="l" defTabSz="93255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3255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Open Sans (body)"/>
                <a:ea typeface="Open Sans SemiBold" panose="020B0706030804020204" pitchFamily="34" charset="0"/>
                <a:cs typeface="Open Sans SemiBold" panose="020B0706030804020204" pitchFamily="34" charset="0"/>
              </a:rPr>
              <a:t>Performance-related improvements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8D9D04-5556-4655-6107-2289D46B10D6}"/>
              </a:ext>
            </a:extLst>
          </p:cNvPr>
          <p:cNvSpPr txBox="1"/>
          <p:nvPr/>
        </p:nvSpPr>
        <p:spPr>
          <a:xfrm>
            <a:off x="609600" y="6406802"/>
            <a:ext cx="9190495" cy="16927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100" b="0" i="0" u="sng" strike="noStrike" kern="1200" cap="none" spc="0" normalizeH="0" baseline="0" noProof="0">
                <a:ln>
                  <a:noFill/>
                </a:ln>
                <a:solidFill>
                  <a:srgbClr val="3A20A0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https://devblogs.microsoft.com/dotnet/performance-improvements-in-net-8/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D1276-B2C0-54A2-3186-8F528A11E412}"/>
              </a:ext>
            </a:extLst>
          </p:cNvPr>
          <p:cNvSpPr txBox="1"/>
          <p:nvPr/>
        </p:nvSpPr>
        <p:spPr>
          <a:xfrm>
            <a:off x="543252" y="5689119"/>
            <a:ext cx="143865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.NET 5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CB8CD03-E9C7-2294-92B5-F46B19B15CAD}"/>
              </a:ext>
            </a:extLst>
          </p:cNvPr>
          <p:cNvGrpSpPr/>
          <p:nvPr/>
        </p:nvGrpSpPr>
        <p:grpSpPr>
          <a:xfrm>
            <a:off x="948728" y="3645186"/>
            <a:ext cx="627698" cy="627698"/>
            <a:chOff x="948728" y="3645186"/>
            <a:chExt cx="627698" cy="627698"/>
          </a:xfrm>
        </p:grpSpPr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B7317F0-4296-34AC-F7F1-E5BF2174ADA9}"/>
                </a:ext>
              </a:extLst>
            </p:cNvPr>
            <p:cNvSpPr/>
            <p:nvPr/>
          </p:nvSpPr>
          <p:spPr>
            <a:xfrm>
              <a:off x="948728" y="3645186"/>
              <a:ext cx="627698" cy="627698"/>
            </a:xfrm>
            <a:prstGeom prst="ellipse">
              <a:avLst/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E44B7C4B-5CAD-F0E2-1B61-E7A18D3915D0}"/>
                </a:ext>
              </a:extLst>
            </p:cNvPr>
            <p:cNvSpPr txBox="1"/>
            <p:nvPr/>
          </p:nvSpPr>
          <p:spPr>
            <a:xfrm>
              <a:off x="982702" y="3851313"/>
              <a:ext cx="559751" cy="21544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rPr>
                <a:t>250+</a:t>
              </a:r>
              <a:endPara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/>
                <a:ea typeface="Open Sans"/>
                <a:cs typeface="Open Sans"/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57D72021-40CD-ADFF-E594-74D3E7F7A617}"/>
              </a:ext>
            </a:extLst>
          </p:cNvPr>
          <p:cNvSpPr txBox="1"/>
          <p:nvPr/>
        </p:nvSpPr>
        <p:spPr>
          <a:xfrm>
            <a:off x="2671583" y="5658341"/>
            <a:ext cx="93214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.NET 6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9F6646DA-17FB-D348-F426-24942BC94C36}"/>
              </a:ext>
            </a:extLst>
          </p:cNvPr>
          <p:cNvGrpSpPr/>
          <p:nvPr/>
        </p:nvGrpSpPr>
        <p:grpSpPr>
          <a:xfrm>
            <a:off x="2437660" y="3268566"/>
            <a:ext cx="1380938" cy="1380938"/>
            <a:chOff x="2437660" y="3268566"/>
            <a:chExt cx="1380938" cy="1380938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31E6256-A01D-5340-701F-2D2701992375}"/>
                </a:ext>
              </a:extLst>
            </p:cNvPr>
            <p:cNvSpPr/>
            <p:nvPr/>
          </p:nvSpPr>
          <p:spPr>
            <a:xfrm>
              <a:off x="2437660" y="3268566"/>
              <a:ext cx="1380938" cy="1380938"/>
            </a:xfrm>
            <a:prstGeom prst="ellipse">
              <a:avLst/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13C40F7-8992-0E3A-1237-87EB2B92F4EF}"/>
                </a:ext>
              </a:extLst>
            </p:cNvPr>
            <p:cNvSpPr txBox="1"/>
            <p:nvPr/>
          </p:nvSpPr>
          <p:spPr>
            <a:xfrm>
              <a:off x="2789654" y="3820536"/>
              <a:ext cx="676951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rPr>
                <a:t>550+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2224AF3-6744-6F6E-1294-847D560E9E31}"/>
              </a:ext>
            </a:extLst>
          </p:cNvPr>
          <p:cNvSpPr txBox="1"/>
          <p:nvPr/>
        </p:nvSpPr>
        <p:spPr>
          <a:xfrm>
            <a:off x="5215905" y="5689119"/>
            <a:ext cx="143865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.NET 7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000AC48-D2A9-9373-8E9C-196EA32D1E12}"/>
              </a:ext>
            </a:extLst>
          </p:cNvPr>
          <p:cNvGrpSpPr/>
          <p:nvPr/>
        </p:nvGrpSpPr>
        <p:grpSpPr>
          <a:xfrm>
            <a:off x="4679832" y="2703637"/>
            <a:ext cx="2510796" cy="2510796"/>
            <a:chOff x="4636023" y="2703637"/>
            <a:chExt cx="2510796" cy="2510796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742C014-C5A7-0820-A348-BD2921AEF2CE}"/>
                </a:ext>
              </a:extLst>
            </p:cNvPr>
            <p:cNvSpPr/>
            <p:nvPr/>
          </p:nvSpPr>
          <p:spPr>
            <a:xfrm>
              <a:off x="4636023" y="2703637"/>
              <a:ext cx="2510796" cy="2510796"/>
            </a:xfrm>
            <a:prstGeom prst="ellipse">
              <a:avLst/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DC94233-431F-EA1F-2A26-F4BB64305C42}"/>
                </a:ext>
              </a:extLst>
            </p:cNvPr>
            <p:cNvSpPr txBox="1"/>
            <p:nvPr/>
          </p:nvSpPr>
          <p:spPr>
            <a:xfrm>
              <a:off x="5340505" y="3774369"/>
              <a:ext cx="1101833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rPr>
                <a:t>1000+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82EF909E-7780-CED0-EBBB-55DC43A7D7B5}"/>
              </a:ext>
            </a:extLst>
          </p:cNvPr>
          <p:cNvSpPr txBox="1"/>
          <p:nvPr/>
        </p:nvSpPr>
        <p:spPr>
          <a:xfrm>
            <a:off x="8901784" y="5689119"/>
            <a:ext cx="1438651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333333">
                    <a:lumMod val="50000"/>
                  </a:srgbClr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.NET 8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03F3FDB-EF59-8E2B-7257-F49BC0A6DFCC}"/>
              </a:ext>
            </a:extLst>
          </p:cNvPr>
          <p:cNvGrpSpPr/>
          <p:nvPr/>
        </p:nvGrpSpPr>
        <p:grpSpPr>
          <a:xfrm>
            <a:off x="8051862" y="2389788"/>
            <a:ext cx="3138494" cy="3138494"/>
            <a:chOff x="8008053" y="2389788"/>
            <a:chExt cx="3138494" cy="3138494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D3150166-6624-843E-3967-E1BFEAABF1E2}"/>
                </a:ext>
              </a:extLst>
            </p:cNvPr>
            <p:cNvSpPr/>
            <p:nvPr/>
          </p:nvSpPr>
          <p:spPr>
            <a:xfrm>
              <a:off x="8008053" y="2389788"/>
              <a:ext cx="3138494" cy="3138494"/>
            </a:xfrm>
            <a:prstGeom prst="ellipse">
              <a:avLst/>
            </a:pr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1E342C7-5748-9F7F-F20C-B9A89481EBB7}"/>
                </a:ext>
              </a:extLst>
            </p:cNvPr>
            <p:cNvSpPr txBox="1"/>
            <p:nvPr/>
          </p:nvSpPr>
          <p:spPr>
            <a:xfrm>
              <a:off x="8568509" y="3620481"/>
              <a:ext cx="2017582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4400" b="1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"/>
                  <a:ea typeface="+mn-ea"/>
                  <a:cs typeface="+mn-cs"/>
                </a:rPr>
                <a:t>1250+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4804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4.81481E-6 L -3.33333E-6 0.03473 " pathEditMode="relative" rAng="0" ptsTypes="AA">
                                      <p:cBhvr>
                                        <p:cTn id="9" dur="5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1.48148E-6 L -1.04167E-6 0.03472 " pathEditMode="relative" rAng="0" ptsTypes="AA">
                                      <p:cBhvr>
                                        <p:cTn id="15" dur="5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repeatCount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5" grpId="0"/>
      <p:bldP spid="5" grpId="1"/>
      <p:bldP spid="26" grpId="0" animBg="1"/>
      <p:bldP spid="26" grpId="1" animBg="1"/>
      <p:bldP spid="33" grpId="0"/>
      <p:bldP spid="7" grpId="0"/>
      <p:bldP spid="15" grpId="0"/>
      <p:bldP spid="23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ounded Rectangle 21">
            <a:extLst>
              <a:ext uri="{FF2B5EF4-FFF2-40B4-BE49-F238E27FC236}">
                <a16:creationId xmlns:a16="http://schemas.microsoft.com/office/drawing/2014/main" id="{792F3C37-8E07-F9DE-A3D6-DC9F7C4D9A78}"/>
              </a:ext>
            </a:extLst>
          </p:cNvPr>
          <p:cNvSpPr/>
          <p:nvPr/>
        </p:nvSpPr>
        <p:spPr>
          <a:xfrm>
            <a:off x="2648344" y="1558456"/>
            <a:ext cx="8085917" cy="4778733"/>
          </a:xfrm>
          <a:prstGeom prst="roundRect">
            <a:avLst>
              <a:gd name="adj" fmla="val 5742"/>
            </a:avLst>
          </a:prstGeom>
          <a:solidFill>
            <a:srgbClr val="F4F3F5"/>
          </a:solidFill>
          <a:effectLst>
            <a:outerShdw blurRad="63500" dist="127000" dir="2700000" algn="tl" rotWithShape="0">
              <a:srgbClr val="B1B3B3">
                <a:alpha val="50000"/>
              </a:srgbClr>
            </a:outerShdw>
          </a:effectLst>
        </p:spPr>
        <p:txBody>
          <a:bodyPr wrap="square" lIns="0" tIns="0" rIns="0" bIns="0" anchor="t" anchorCtr="0">
            <a:noAutofit/>
          </a:bodyPr>
          <a:lstStyle/>
          <a:p>
            <a:pPr marL="0" marR="0" lvl="0" indent="0" algn="ctr" defTabSz="91436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 w="3175">
                <a:noFill/>
              </a:ln>
              <a:solidFill>
                <a:srgbClr val="3A20A0"/>
              </a:solidFill>
              <a:effectLst/>
              <a:uLnTx/>
              <a:uFillTx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3B1B63F1-E95C-CBBB-184F-2D9152754928}"/>
              </a:ext>
            </a:extLst>
          </p:cNvPr>
          <p:cNvGrpSpPr/>
          <p:nvPr/>
        </p:nvGrpSpPr>
        <p:grpSpPr>
          <a:xfrm>
            <a:off x="8168337" y="3729626"/>
            <a:ext cx="1375319" cy="601755"/>
            <a:chOff x="7779717" y="3710992"/>
            <a:chExt cx="1375319" cy="601755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37FCCA95-6AF8-D86E-6DF4-86D3C673884B}"/>
                </a:ext>
              </a:extLst>
            </p:cNvPr>
            <p:cNvSpPr txBox="1"/>
            <p:nvPr/>
          </p:nvSpPr>
          <p:spPr>
            <a:xfrm>
              <a:off x="7779717" y="4118848"/>
              <a:ext cx="1375319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 kumimoji="0" sz="1400" b="0" i="0" u="none" strike="noStrike" cap="none" spc="0" normalizeH="0" baseline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Modernization</a:t>
              </a:r>
            </a:p>
          </p:txBody>
        </p:sp>
        <p:sp>
          <p:nvSpPr>
            <p:cNvPr id="108" name="Graphic 35">
              <a:extLst>
                <a:ext uri="{FF2B5EF4-FFF2-40B4-BE49-F238E27FC236}">
                  <a16:creationId xmlns:a16="http://schemas.microsoft.com/office/drawing/2014/main" id="{CD33A081-919C-484C-FD06-E2A09F69C10B}"/>
                </a:ext>
              </a:extLst>
            </p:cNvPr>
            <p:cNvSpPr/>
            <p:nvPr/>
          </p:nvSpPr>
          <p:spPr>
            <a:xfrm>
              <a:off x="8295906" y="3710992"/>
              <a:ext cx="361960" cy="295281"/>
            </a:xfrm>
            <a:custGeom>
              <a:avLst/>
              <a:gdLst>
                <a:gd name="connsiteX0" fmla="*/ 184995 w 361960"/>
                <a:gd name="connsiteY0" fmla="*/ 3003 h 295281"/>
                <a:gd name="connsiteX1" fmla="*/ 356445 w 361960"/>
                <a:gd name="connsiteY1" fmla="*/ 136353 h 295281"/>
                <a:gd name="connsiteX2" fmla="*/ 358950 w 361960"/>
                <a:gd name="connsiteY2" fmla="*/ 156403 h 295281"/>
                <a:gd name="connsiteX3" fmla="*/ 356445 w 361960"/>
                <a:gd name="connsiteY3" fmla="*/ 158908 h 295281"/>
                <a:gd name="connsiteX4" fmla="*/ 184976 w 361960"/>
                <a:gd name="connsiteY4" fmla="*/ 292258 h 295281"/>
                <a:gd name="connsiteX5" fmla="*/ 164927 w 361960"/>
                <a:gd name="connsiteY5" fmla="*/ 289736 h 295281"/>
                <a:gd name="connsiteX6" fmla="*/ 161925 w 361960"/>
                <a:gd name="connsiteY6" fmla="*/ 280980 h 295281"/>
                <a:gd name="connsiteX7" fmla="*/ 161925 w 361960"/>
                <a:gd name="connsiteY7" fmla="*/ 184264 h 295281"/>
                <a:gd name="connsiteX8" fmla="*/ 23051 w 361960"/>
                <a:gd name="connsiteY8" fmla="*/ 292277 h 295281"/>
                <a:gd name="connsiteX9" fmla="*/ 3003 w 361960"/>
                <a:gd name="connsiteY9" fmla="*/ 289755 h 295281"/>
                <a:gd name="connsiteX10" fmla="*/ 0 w 361960"/>
                <a:gd name="connsiteY10" fmla="*/ 280980 h 295281"/>
                <a:gd name="connsiteX11" fmla="*/ 19 w 361960"/>
                <a:gd name="connsiteY11" fmla="*/ 14280 h 295281"/>
                <a:gd name="connsiteX12" fmla="*/ 14314 w 361960"/>
                <a:gd name="connsiteY12" fmla="*/ 0 h 295281"/>
                <a:gd name="connsiteX13" fmla="*/ 23070 w 361960"/>
                <a:gd name="connsiteY13" fmla="*/ 3003 h 295281"/>
                <a:gd name="connsiteX14" fmla="*/ 161906 w 361960"/>
                <a:gd name="connsiteY14" fmla="*/ 110997 h 295281"/>
                <a:gd name="connsiteX15" fmla="*/ 161944 w 361960"/>
                <a:gd name="connsiteY15" fmla="*/ 14280 h 295281"/>
                <a:gd name="connsiteX16" fmla="*/ 176239 w 361960"/>
                <a:gd name="connsiteY16" fmla="*/ 0 h 295281"/>
                <a:gd name="connsiteX17" fmla="*/ 184995 w 361960"/>
                <a:gd name="connsiteY17" fmla="*/ 3003 h 295281"/>
                <a:gd name="connsiteX18" fmla="*/ 190519 w 361960"/>
                <a:gd name="connsiteY18" fmla="*/ 43503 h 295281"/>
                <a:gd name="connsiteX19" fmla="*/ 190500 w 361960"/>
                <a:gd name="connsiteY19" fmla="*/ 251777 h 295281"/>
                <a:gd name="connsiteX20" fmla="*/ 324422 w 361960"/>
                <a:gd name="connsiteY20" fmla="*/ 147630 h 295281"/>
                <a:gd name="connsiteX21" fmla="*/ 190500 w 361960"/>
                <a:gd name="connsiteY21" fmla="*/ 43503 h 295281"/>
                <a:gd name="connsiteX22" fmla="*/ 28594 w 361960"/>
                <a:gd name="connsiteY22" fmla="*/ 43503 h 295281"/>
                <a:gd name="connsiteX23" fmla="*/ 28575 w 361960"/>
                <a:gd name="connsiteY23" fmla="*/ 251777 h 295281"/>
                <a:gd name="connsiteX24" fmla="*/ 161925 w 361960"/>
                <a:gd name="connsiteY24" fmla="*/ 148069 h 295281"/>
                <a:gd name="connsiteX25" fmla="*/ 161925 w 361960"/>
                <a:gd name="connsiteY25" fmla="*/ 147192 h 295281"/>
                <a:gd name="connsiteX26" fmla="*/ 28575 w 361960"/>
                <a:gd name="connsiteY26" fmla="*/ 43503 h 295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61960" h="295281">
                  <a:moveTo>
                    <a:pt x="184995" y="3003"/>
                  </a:moveTo>
                  <a:lnTo>
                    <a:pt x="356445" y="136353"/>
                  </a:lnTo>
                  <a:cubicBezTo>
                    <a:pt x="362674" y="141197"/>
                    <a:pt x="363794" y="150174"/>
                    <a:pt x="358950" y="156403"/>
                  </a:cubicBezTo>
                  <a:cubicBezTo>
                    <a:pt x="358222" y="157338"/>
                    <a:pt x="357380" y="158180"/>
                    <a:pt x="356445" y="158908"/>
                  </a:cubicBezTo>
                  <a:lnTo>
                    <a:pt x="184976" y="292258"/>
                  </a:lnTo>
                  <a:cubicBezTo>
                    <a:pt x="178742" y="297099"/>
                    <a:pt x="169768" y="295969"/>
                    <a:pt x="164927" y="289736"/>
                  </a:cubicBezTo>
                  <a:cubicBezTo>
                    <a:pt x="162982" y="287233"/>
                    <a:pt x="161927" y="284152"/>
                    <a:pt x="161925" y="280980"/>
                  </a:cubicBezTo>
                  <a:lnTo>
                    <a:pt x="161925" y="184264"/>
                  </a:lnTo>
                  <a:lnTo>
                    <a:pt x="23051" y="292277"/>
                  </a:lnTo>
                  <a:cubicBezTo>
                    <a:pt x="16818" y="297118"/>
                    <a:pt x="7843" y="295988"/>
                    <a:pt x="3003" y="289755"/>
                  </a:cubicBezTo>
                  <a:cubicBezTo>
                    <a:pt x="1054" y="287246"/>
                    <a:pt x="-3" y="284158"/>
                    <a:pt x="0" y="280980"/>
                  </a:cubicBezTo>
                  <a:lnTo>
                    <a:pt x="19" y="14280"/>
                  </a:lnTo>
                  <a:cubicBezTo>
                    <a:pt x="23" y="6390"/>
                    <a:pt x="6423" y="-4"/>
                    <a:pt x="14314" y="0"/>
                  </a:cubicBezTo>
                  <a:cubicBezTo>
                    <a:pt x="17485" y="2"/>
                    <a:pt x="20565" y="1058"/>
                    <a:pt x="23070" y="3003"/>
                  </a:cubicBezTo>
                  <a:lnTo>
                    <a:pt x="161906" y="110997"/>
                  </a:lnTo>
                  <a:lnTo>
                    <a:pt x="161944" y="14280"/>
                  </a:lnTo>
                  <a:cubicBezTo>
                    <a:pt x="161948" y="6390"/>
                    <a:pt x="168349" y="-4"/>
                    <a:pt x="176239" y="0"/>
                  </a:cubicBezTo>
                  <a:cubicBezTo>
                    <a:pt x="179409" y="2"/>
                    <a:pt x="182489" y="1058"/>
                    <a:pt x="184995" y="3003"/>
                  </a:cubicBezTo>
                  <a:close/>
                  <a:moveTo>
                    <a:pt x="190519" y="43503"/>
                  </a:moveTo>
                  <a:lnTo>
                    <a:pt x="190500" y="251777"/>
                  </a:lnTo>
                  <a:lnTo>
                    <a:pt x="324422" y="147630"/>
                  </a:lnTo>
                  <a:lnTo>
                    <a:pt x="190500" y="43503"/>
                  </a:lnTo>
                  <a:close/>
                  <a:moveTo>
                    <a:pt x="28594" y="43503"/>
                  </a:moveTo>
                  <a:lnTo>
                    <a:pt x="28575" y="251777"/>
                  </a:lnTo>
                  <a:lnTo>
                    <a:pt x="161925" y="148069"/>
                  </a:lnTo>
                  <a:lnTo>
                    <a:pt x="161925" y="147192"/>
                  </a:lnTo>
                  <a:lnTo>
                    <a:pt x="28575" y="43503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DDCAB12-A7FA-C20E-A725-B8149EABBF87}"/>
              </a:ext>
            </a:extLst>
          </p:cNvPr>
          <p:cNvCxnSpPr>
            <a:cxnSpLocks/>
          </p:cNvCxnSpPr>
          <p:nvPr/>
        </p:nvCxnSpPr>
        <p:spPr>
          <a:xfrm>
            <a:off x="2940165" y="3082131"/>
            <a:ext cx="750227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21193125-9151-14C6-937D-531AA94482A4}"/>
              </a:ext>
            </a:extLst>
          </p:cNvPr>
          <p:cNvSpPr txBox="1"/>
          <p:nvPr/>
        </p:nvSpPr>
        <p:spPr>
          <a:xfrm>
            <a:off x="695183" y="2135869"/>
            <a:ext cx="169906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Modern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Workloads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99AB163-0EE5-1954-7734-45991C5064A7}"/>
              </a:ext>
            </a:extLst>
          </p:cNvPr>
          <p:cNvSpPr txBox="1"/>
          <p:nvPr/>
        </p:nvSpPr>
        <p:spPr>
          <a:xfrm>
            <a:off x="699717" y="3715828"/>
            <a:ext cx="1699063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Developer</a:t>
            </a:r>
          </a:p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Productivity</a:t>
            </a:r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5005F9FF-1E08-51AD-5717-D7BE850A9781}"/>
              </a:ext>
            </a:extLst>
          </p:cNvPr>
          <p:cNvGrpSpPr/>
          <p:nvPr/>
        </p:nvGrpSpPr>
        <p:grpSpPr>
          <a:xfrm>
            <a:off x="4760368" y="5358068"/>
            <a:ext cx="1375319" cy="636286"/>
            <a:chOff x="4992386" y="5415799"/>
            <a:chExt cx="1375319" cy="63628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6BF7ECEB-1468-15D6-CCDD-7EAB444C2D8E}"/>
                </a:ext>
              </a:extLst>
            </p:cNvPr>
            <p:cNvSpPr txBox="1"/>
            <p:nvPr/>
          </p:nvSpPr>
          <p:spPr>
            <a:xfrm>
              <a:off x="4992386" y="5858186"/>
              <a:ext cx="1375319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 kumimoji="0" sz="1400" b="0" i="0" u="none" strike="noStrike" cap="none" spc="0" normalizeH="0" baseline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Performance</a:t>
              </a:r>
            </a:p>
          </p:txBody>
        </p:sp>
        <p:sp>
          <p:nvSpPr>
            <p:cNvPr id="109" name="Graphic 69">
              <a:extLst>
                <a:ext uri="{FF2B5EF4-FFF2-40B4-BE49-F238E27FC236}">
                  <a16:creationId xmlns:a16="http://schemas.microsoft.com/office/drawing/2014/main" id="{660ED803-F309-E967-61A8-A66EA65DC40A}"/>
                </a:ext>
              </a:extLst>
            </p:cNvPr>
            <p:cNvSpPr/>
            <p:nvPr/>
          </p:nvSpPr>
          <p:spPr>
            <a:xfrm>
              <a:off x="5489545" y="5415799"/>
              <a:ext cx="381000" cy="381000"/>
            </a:xfrm>
            <a:custGeom>
              <a:avLst/>
              <a:gdLst>
                <a:gd name="connsiteX0" fmla="*/ 113043 w 381000"/>
                <a:gd name="connsiteY0" fmla="*/ 267957 h 381000"/>
                <a:gd name="connsiteX1" fmla="*/ 113756 w 381000"/>
                <a:gd name="connsiteY1" fmla="*/ 288150 h 381000"/>
                <a:gd name="connsiteX2" fmla="*/ 93563 w 381000"/>
                <a:gd name="connsiteY2" fmla="*/ 288863 h 381000"/>
                <a:gd name="connsiteX3" fmla="*/ 92850 w 381000"/>
                <a:gd name="connsiteY3" fmla="*/ 288150 h 381000"/>
                <a:gd name="connsiteX4" fmla="*/ 92860 w 381000"/>
                <a:gd name="connsiteY4" fmla="*/ 92830 h 381000"/>
                <a:gd name="connsiteX5" fmla="*/ 222352 w 381000"/>
                <a:gd name="connsiteY5" fmla="*/ 56102 h 381000"/>
                <a:gd name="connsiteX6" fmla="*/ 233073 w 381000"/>
                <a:gd name="connsiteY6" fmla="*/ 73229 h 381000"/>
                <a:gd name="connsiteX7" fmla="*/ 215947 w 381000"/>
                <a:gd name="connsiteY7" fmla="*/ 83950 h 381000"/>
                <a:gd name="connsiteX8" fmla="*/ 215798 w 381000"/>
                <a:gd name="connsiteY8" fmla="*/ 83915 h 381000"/>
                <a:gd name="connsiteX9" fmla="*/ 83929 w 381000"/>
                <a:gd name="connsiteY9" fmla="*/ 165202 h 381000"/>
                <a:gd name="connsiteX10" fmla="*/ 113062 w 381000"/>
                <a:gd name="connsiteY10" fmla="*/ 267957 h 381000"/>
                <a:gd name="connsiteX11" fmla="*/ 302666 w 381000"/>
                <a:gd name="connsiteY11" fmla="*/ 136055 h 381000"/>
                <a:gd name="connsiteX12" fmla="*/ 320859 w 381000"/>
                <a:gd name="connsiteY12" fmla="*/ 144818 h 381000"/>
                <a:gd name="connsiteX13" fmla="*/ 288169 w 381000"/>
                <a:gd name="connsiteY13" fmla="*/ 288150 h 381000"/>
                <a:gd name="connsiteX14" fmla="*/ 267967 w 381000"/>
                <a:gd name="connsiteY14" fmla="*/ 288510 h 381000"/>
                <a:gd name="connsiteX15" fmla="*/ 267607 w 381000"/>
                <a:gd name="connsiteY15" fmla="*/ 268308 h 381000"/>
                <a:gd name="connsiteX16" fmla="*/ 267957 w 381000"/>
                <a:gd name="connsiteY16" fmla="*/ 267957 h 381000"/>
                <a:gd name="connsiteX17" fmla="*/ 293903 w 381000"/>
                <a:gd name="connsiteY17" fmla="*/ 154248 h 381000"/>
                <a:gd name="connsiteX18" fmla="*/ 302666 w 381000"/>
                <a:gd name="connsiteY18" fmla="*/ 136055 h 381000"/>
                <a:gd name="connsiteX19" fmla="*/ 264395 w 381000"/>
                <a:gd name="connsiteY19" fmla="*/ 88906 h 381000"/>
                <a:gd name="connsiteX20" fmla="*/ 281182 w 381000"/>
                <a:gd name="connsiteY20" fmla="*/ 90212 h 381000"/>
                <a:gd name="connsiteX21" fmla="*/ 282721 w 381000"/>
                <a:gd name="connsiteY21" fmla="*/ 103403 h 381000"/>
                <a:gd name="connsiteX22" fmla="*/ 280245 w 381000"/>
                <a:gd name="connsiteY22" fmla="*/ 108166 h 381000"/>
                <a:gd name="connsiteX23" fmla="*/ 253289 w 381000"/>
                <a:gd name="connsiteY23" fmla="*/ 159849 h 381000"/>
                <a:gd name="connsiteX24" fmla="*/ 231267 w 381000"/>
                <a:gd name="connsiteY24" fmla="*/ 200939 h 381000"/>
                <a:gd name="connsiteX25" fmla="*/ 222656 w 381000"/>
                <a:gd name="connsiteY25" fmla="*/ 216237 h 381000"/>
                <a:gd name="connsiteX26" fmla="*/ 216560 w 381000"/>
                <a:gd name="connsiteY26" fmla="*/ 225762 h 381000"/>
                <a:gd name="connsiteX27" fmla="*/ 166293 w 381000"/>
                <a:gd name="connsiteY27" fmla="*/ 230756 h 381000"/>
                <a:gd name="connsiteX28" fmla="*/ 160553 w 381000"/>
                <a:gd name="connsiteY28" fmla="*/ 181432 h 381000"/>
                <a:gd name="connsiteX29" fmla="*/ 168421 w 381000"/>
                <a:gd name="connsiteY29" fmla="*/ 173336 h 381000"/>
                <a:gd name="connsiteX30" fmla="*/ 181337 w 381000"/>
                <a:gd name="connsiteY30" fmla="*/ 161430 h 381000"/>
                <a:gd name="connsiteX31" fmla="*/ 216237 w 381000"/>
                <a:gd name="connsiteY31" fmla="*/ 130569 h 381000"/>
                <a:gd name="connsiteX32" fmla="*/ 260318 w 381000"/>
                <a:gd name="connsiteY32" fmla="*/ 92412 h 381000"/>
                <a:gd name="connsiteX33" fmla="*/ 264395 w 381000"/>
                <a:gd name="connsiteY33" fmla="*/ 88906 h 381000"/>
                <a:gd name="connsiteX34" fmla="*/ 381000 w 381000"/>
                <a:gd name="connsiteY34" fmla="*/ 190500 h 381000"/>
                <a:gd name="connsiteX35" fmla="*/ 190500 w 381000"/>
                <a:gd name="connsiteY35" fmla="*/ 381000 h 381000"/>
                <a:gd name="connsiteX36" fmla="*/ 0 w 381000"/>
                <a:gd name="connsiteY36" fmla="*/ 190500 h 381000"/>
                <a:gd name="connsiteX37" fmla="*/ 190500 w 381000"/>
                <a:gd name="connsiteY37" fmla="*/ 0 h 381000"/>
                <a:gd name="connsiteX38" fmla="*/ 381000 w 381000"/>
                <a:gd name="connsiteY38" fmla="*/ 190500 h 381000"/>
                <a:gd name="connsiteX39" fmla="*/ 28575 w 381000"/>
                <a:gd name="connsiteY39" fmla="*/ 190500 h 381000"/>
                <a:gd name="connsiteX40" fmla="*/ 190500 w 381000"/>
                <a:gd name="connsiteY40" fmla="*/ 352425 h 381000"/>
                <a:gd name="connsiteX41" fmla="*/ 352425 w 381000"/>
                <a:gd name="connsiteY41" fmla="*/ 190500 h 381000"/>
                <a:gd name="connsiteX42" fmla="*/ 190500 w 381000"/>
                <a:gd name="connsiteY42" fmla="*/ 28575 h 381000"/>
                <a:gd name="connsiteX43" fmla="*/ 28575 w 381000"/>
                <a:gd name="connsiteY43" fmla="*/ 190500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81000" h="381000">
                  <a:moveTo>
                    <a:pt x="113043" y="267957"/>
                  </a:moveTo>
                  <a:cubicBezTo>
                    <a:pt x="118816" y="273337"/>
                    <a:pt x="119135" y="282378"/>
                    <a:pt x="113756" y="288150"/>
                  </a:cubicBezTo>
                  <a:cubicBezTo>
                    <a:pt x="108376" y="293922"/>
                    <a:pt x="99335" y="294243"/>
                    <a:pt x="93563" y="288863"/>
                  </a:cubicBezTo>
                  <a:cubicBezTo>
                    <a:pt x="93317" y="288634"/>
                    <a:pt x="93079" y="288396"/>
                    <a:pt x="92850" y="288150"/>
                  </a:cubicBezTo>
                  <a:cubicBezTo>
                    <a:pt x="38916" y="234210"/>
                    <a:pt x="38921" y="146763"/>
                    <a:pt x="92860" y="92830"/>
                  </a:cubicBezTo>
                  <a:cubicBezTo>
                    <a:pt x="126734" y="58960"/>
                    <a:pt x="175740" y="45060"/>
                    <a:pt x="222352" y="56102"/>
                  </a:cubicBezTo>
                  <a:cubicBezTo>
                    <a:pt x="230042" y="57871"/>
                    <a:pt x="234843" y="65539"/>
                    <a:pt x="233073" y="73229"/>
                  </a:cubicBezTo>
                  <a:cubicBezTo>
                    <a:pt x="231305" y="80919"/>
                    <a:pt x="223637" y="85719"/>
                    <a:pt x="215947" y="83950"/>
                  </a:cubicBezTo>
                  <a:cubicBezTo>
                    <a:pt x="215897" y="83939"/>
                    <a:pt x="215848" y="83927"/>
                    <a:pt x="215798" y="83915"/>
                  </a:cubicBezTo>
                  <a:cubicBezTo>
                    <a:pt x="156938" y="69947"/>
                    <a:pt x="97897" y="106340"/>
                    <a:pt x="83929" y="165202"/>
                  </a:cubicBezTo>
                  <a:cubicBezTo>
                    <a:pt x="75152" y="202187"/>
                    <a:pt x="86179" y="241082"/>
                    <a:pt x="113062" y="267957"/>
                  </a:cubicBezTo>
                  <a:close/>
                  <a:moveTo>
                    <a:pt x="302666" y="136055"/>
                  </a:moveTo>
                  <a:cubicBezTo>
                    <a:pt x="310109" y="133456"/>
                    <a:pt x="318251" y="137378"/>
                    <a:pt x="320859" y="144818"/>
                  </a:cubicBezTo>
                  <a:cubicBezTo>
                    <a:pt x="338408" y="194908"/>
                    <a:pt x="325702" y="250624"/>
                    <a:pt x="288169" y="288150"/>
                  </a:cubicBezTo>
                  <a:cubicBezTo>
                    <a:pt x="282691" y="293829"/>
                    <a:pt x="273646" y="293989"/>
                    <a:pt x="267967" y="288510"/>
                  </a:cubicBezTo>
                  <a:cubicBezTo>
                    <a:pt x="262288" y="283032"/>
                    <a:pt x="262128" y="273987"/>
                    <a:pt x="267607" y="268308"/>
                  </a:cubicBezTo>
                  <a:cubicBezTo>
                    <a:pt x="267721" y="268190"/>
                    <a:pt x="267839" y="268072"/>
                    <a:pt x="267957" y="267957"/>
                  </a:cubicBezTo>
                  <a:cubicBezTo>
                    <a:pt x="297744" y="238192"/>
                    <a:pt x="307831" y="193988"/>
                    <a:pt x="293903" y="154248"/>
                  </a:cubicBezTo>
                  <a:cubicBezTo>
                    <a:pt x="291305" y="146804"/>
                    <a:pt x="295225" y="138663"/>
                    <a:pt x="302666" y="136055"/>
                  </a:cubicBezTo>
                  <a:close/>
                  <a:moveTo>
                    <a:pt x="264395" y="88906"/>
                  </a:moveTo>
                  <a:cubicBezTo>
                    <a:pt x="269392" y="84631"/>
                    <a:pt x="276907" y="85216"/>
                    <a:pt x="281182" y="90212"/>
                  </a:cubicBezTo>
                  <a:cubicBezTo>
                    <a:pt x="284327" y="93888"/>
                    <a:pt x="284937" y="99102"/>
                    <a:pt x="282721" y="103403"/>
                  </a:cubicBezTo>
                  <a:lnTo>
                    <a:pt x="280245" y="108166"/>
                  </a:lnTo>
                  <a:cubicBezTo>
                    <a:pt x="271333" y="125432"/>
                    <a:pt x="262349" y="142660"/>
                    <a:pt x="253289" y="159849"/>
                  </a:cubicBezTo>
                  <a:cubicBezTo>
                    <a:pt x="246057" y="173603"/>
                    <a:pt x="238716" y="187302"/>
                    <a:pt x="231267" y="200939"/>
                  </a:cubicBezTo>
                  <a:cubicBezTo>
                    <a:pt x="228009" y="206845"/>
                    <a:pt x="225057" y="212103"/>
                    <a:pt x="222656" y="216237"/>
                  </a:cubicBezTo>
                  <a:cubicBezTo>
                    <a:pt x="220816" y="219530"/>
                    <a:pt x="218780" y="222712"/>
                    <a:pt x="216560" y="225762"/>
                  </a:cubicBezTo>
                  <a:cubicBezTo>
                    <a:pt x="204060" y="241023"/>
                    <a:pt x="181554" y="243259"/>
                    <a:pt x="166293" y="230756"/>
                  </a:cubicBezTo>
                  <a:cubicBezTo>
                    <a:pt x="151395" y="218553"/>
                    <a:pt x="148856" y="196733"/>
                    <a:pt x="160553" y="181432"/>
                  </a:cubicBezTo>
                  <a:cubicBezTo>
                    <a:pt x="162192" y="179356"/>
                    <a:pt x="165202" y="176384"/>
                    <a:pt x="168421" y="173336"/>
                  </a:cubicBezTo>
                  <a:cubicBezTo>
                    <a:pt x="171888" y="170040"/>
                    <a:pt x="176308" y="165964"/>
                    <a:pt x="181337" y="161430"/>
                  </a:cubicBezTo>
                  <a:cubicBezTo>
                    <a:pt x="192889" y="151051"/>
                    <a:pt x="204523" y="140764"/>
                    <a:pt x="216237" y="130569"/>
                  </a:cubicBezTo>
                  <a:cubicBezTo>
                    <a:pt x="230878" y="117790"/>
                    <a:pt x="245572" y="105071"/>
                    <a:pt x="260318" y="92412"/>
                  </a:cubicBezTo>
                  <a:lnTo>
                    <a:pt x="264395" y="88906"/>
                  </a:lnTo>
                  <a:close/>
                  <a:moveTo>
                    <a:pt x="381000" y="190500"/>
                  </a:moveTo>
                  <a:cubicBezTo>
                    <a:pt x="381000" y="295713"/>
                    <a:pt x="295713" y="381000"/>
                    <a:pt x="190500" y="381000"/>
                  </a:cubicBezTo>
                  <a:cubicBezTo>
                    <a:pt x="85287" y="381000"/>
                    <a:pt x="0" y="295713"/>
                    <a:pt x="0" y="190500"/>
                  </a:cubicBezTo>
                  <a:cubicBezTo>
                    <a:pt x="0" y="85287"/>
                    <a:pt x="85287" y="0"/>
                    <a:pt x="190500" y="0"/>
                  </a:cubicBezTo>
                  <a:cubicBezTo>
                    <a:pt x="295713" y="0"/>
                    <a:pt x="381000" y="85287"/>
                    <a:pt x="381000" y="190500"/>
                  </a:cubicBezTo>
                  <a:close/>
                  <a:moveTo>
                    <a:pt x="28575" y="190500"/>
                  </a:moveTo>
                  <a:cubicBezTo>
                    <a:pt x="28575" y="279928"/>
                    <a:pt x="101071" y="352425"/>
                    <a:pt x="190500" y="352425"/>
                  </a:cubicBezTo>
                  <a:cubicBezTo>
                    <a:pt x="279928" y="352425"/>
                    <a:pt x="352425" y="279928"/>
                    <a:pt x="352425" y="190500"/>
                  </a:cubicBezTo>
                  <a:cubicBezTo>
                    <a:pt x="352425" y="101071"/>
                    <a:pt x="279928" y="28575"/>
                    <a:pt x="190500" y="28575"/>
                  </a:cubicBezTo>
                  <a:cubicBezTo>
                    <a:pt x="101071" y="28575"/>
                    <a:pt x="28575" y="101071"/>
                    <a:pt x="28575" y="190500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5B56E3E-BA36-D7DE-C8D4-9A5051AFBE97}"/>
              </a:ext>
            </a:extLst>
          </p:cNvPr>
          <p:cNvCxnSpPr>
            <a:cxnSpLocks/>
          </p:cNvCxnSpPr>
          <p:nvPr/>
        </p:nvCxnSpPr>
        <p:spPr>
          <a:xfrm>
            <a:off x="2940165" y="4870336"/>
            <a:ext cx="7502275" cy="0"/>
          </a:xfrm>
          <a:prstGeom prst="line">
            <a:avLst/>
          </a:prstGeom>
          <a:ln w="12700">
            <a:solidFill>
              <a:schemeClr val="accent1"/>
            </a:solidFill>
            <a:prstDash val="dash"/>
            <a:headEnd type="none" w="lg" len="med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002F63DC-B367-B20F-5E64-4C6E2AD00F97}"/>
              </a:ext>
            </a:extLst>
          </p:cNvPr>
          <p:cNvSpPr txBox="1"/>
          <p:nvPr/>
        </p:nvSpPr>
        <p:spPr>
          <a:xfrm>
            <a:off x="695183" y="5476222"/>
            <a:ext cx="205586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gradFill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</a:gradFill>
                <a:effectLst/>
                <a:uLnTx/>
                <a:uFillTx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Fundamentals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7B1167E7-688B-C04B-3C5C-F523E7948757}"/>
              </a:ext>
            </a:extLst>
          </p:cNvPr>
          <p:cNvGrpSpPr/>
          <p:nvPr/>
        </p:nvGrpSpPr>
        <p:grpSpPr>
          <a:xfrm>
            <a:off x="7169574" y="5384086"/>
            <a:ext cx="1375065" cy="610268"/>
            <a:chOff x="6899556" y="5444374"/>
            <a:chExt cx="1375065" cy="610268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4C641A90-2537-4550-1610-95CDC8D15A6D}"/>
                </a:ext>
              </a:extLst>
            </p:cNvPr>
            <p:cNvSpPr txBox="1"/>
            <p:nvPr/>
          </p:nvSpPr>
          <p:spPr>
            <a:xfrm>
              <a:off x="6899556" y="5860743"/>
              <a:ext cx="1375065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 kumimoji="0" sz="1400" b="0" i="0" u="none" strike="noStrike" cap="none" spc="0" normalizeH="0" baseline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Supply Chain</a:t>
              </a:r>
            </a:p>
          </p:txBody>
        </p:sp>
        <p:sp>
          <p:nvSpPr>
            <p:cNvPr id="110" name="Graphic 81">
              <a:extLst>
                <a:ext uri="{FF2B5EF4-FFF2-40B4-BE49-F238E27FC236}">
                  <a16:creationId xmlns:a16="http://schemas.microsoft.com/office/drawing/2014/main" id="{19C36096-F6F1-B5B5-8F79-0DCBCB86C60B}"/>
                </a:ext>
              </a:extLst>
            </p:cNvPr>
            <p:cNvSpPr/>
            <p:nvPr/>
          </p:nvSpPr>
          <p:spPr>
            <a:xfrm>
              <a:off x="7396588" y="5444374"/>
              <a:ext cx="400050" cy="371475"/>
            </a:xfrm>
            <a:custGeom>
              <a:avLst/>
              <a:gdLst>
                <a:gd name="connsiteX0" fmla="*/ 80963 w 400050"/>
                <a:gd name="connsiteY0" fmla="*/ 0 h 371475"/>
                <a:gd name="connsiteX1" fmla="*/ 47625 w 400050"/>
                <a:gd name="connsiteY1" fmla="*/ 33338 h 371475"/>
                <a:gd name="connsiteX2" fmla="*/ 47625 w 400050"/>
                <a:gd name="connsiteY2" fmla="*/ 80963 h 371475"/>
                <a:gd name="connsiteX3" fmla="*/ 80963 w 400050"/>
                <a:gd name="connsiteY3" fmla="*/ 114300 h 371475"/>
                <a:gd name="connsiteX4" fmla="*/ 128588 w 400050"/>
                <a:gd name="connsiteY4" fmla="*/ 114300 h 371475"/>
                <a:gd name="connsiteX5" fmla="*/ 161925 w 400050"/>
                <a:gd name="connsiteY5" fmla="*/ 80963 h 371475"/>
                <a:gd name="connsiteX6" fmla="*/ 161925 w 400050"/>
                <a:gd name="connsiteY6" fmla="*/ 33338 h 371475"/>
                <a:gd name="connsiteX7" fmla="*/ 128588 w 400050"/>
                <a:gd name="connsiteY7" fmla="*/ 0 h 371475"/>
                <a:gd name="connsiteX8" fmla="*/ 80963 w 400050"/>
                <a:gd name="connsiteY8" fmla="*/ 0 h 371475"/>
                <a:gd name="connsiteX9" fmla="*/ 219075 w 400050"/>
                <a:gd name="connsiteY9" fmla="*/ 33338 h 371475"/>
                <a:gd name="connsiteX10" fmla="*/ 252413 w 400050"/>
                <a:gd name="connsiteY10" fmla="*/ 0 h 371475"/>
                <a:gd name="connsiteX11" fmla="*/ 300038 w 400050"/>
                <a:gd name="connsiteY11" fmla="*/ 0 h 371475"/>
                <a:gd name="connsiteX12" fmla="*/ 333375 w 400050"/>
                <a:gd name="connsiteY12" fmla="*/ 33338 h 371475"/>
                <a:gd name="connsiteX13" fmla="*/ 333375 w 400050"/>
                <a:gd name="connsiteY13" fmla="*/ 80963 h 371475"/>
                <a:gd name="connsiteX14" fmla="*/ 300038 w 400050"/>
                <a:gd name="connsiteY14" fmla="*/ 114300 h 371475"/>
                <a:gd name="connsiteX15" fmla="*/ 252413 w 400050"/>
                <a:gd name="connsiteY15" fmla="*/ 114300 h 371475"/>
                <a:gd name="connsiteX16" fmla="*/ 219075 w 400050"/>
                <a:gd name="connsiteY16" fmla="*/ 80963 h 371475"/>
                <a:gd name="connsiteX17" fmla="*/ 219075 w 400050"/>
                <a:gd name="connsiteY17" fmla="*/ 33338 h 371475"/>
                <a:gd name="connsiteX18" fmla="*/ 252413 w 400050"/>
                <a:gd name="connsiteY18" fmla="*/ 28575 h 371475"/>
                <a:gd name="connsiteX19" fmla="*/ 247650 w 400050"/>
                <a:gd name="connsiteY19" fmla="*/ 33338 h 371475"/>
                <a:gd name="connsiteX20" fmla="*/ 247650 w 400050"/>
                <a:gd name="connsiteY20" fmla="*/ 80963 h 371475"/>
                <a:gd name="connsiteX21" fmla="*/ 252413 w 400050"/>
                <a:gd name="connsiteY21" fmla="*/ 85725 h 371475"/>
                <a:gd name="connsiteX22" fmla="*/ 300038 w 400050"/>
                <a:gd name="connsiteY22" fmla="*/ 85725 h 371475"/>
                <a:gd name="connsiteX23" fmla="*/ 304800 w 400050"/>
                <a:gd name="connsiteY23" fmla="*/ 80963 h 371475"/>
                <a:gd name="connsiteX24" fmla="*/ 304800 w 400050"/>
                <a:gd name="connsiteY24" fmla="*/ 33338 h 371475"/>
                <a:gd name="connsiteX25" fmla="*/ 300038 w 400050"/>
                <a:gd name="connsiteY25" fmla="*/ 28575 h 371475"/>
                <a:gd name="connsiteX26" fmla="*/ 252413 w 400050"/>
                <a:gd name="connsiteY26" fmla="*/ 28575 h 371475"/>
                <a:gd name="connsiteX27" fmla="*/ 95250 w 400050"/>
                <a:gd name="connsiteY27" fmla="*/ 266700 h 371475"/>
                <a:gd name="connsiteX28" fmla="*/ 123825 w 400050"/>
                <a:gd name="connsiteY28" fmla="*/ 238125 h 371475"/>
                <a:gd name="connsiteX29" fmla="*/ 95250 w 400050"/>
                <a:gd name="connsiteY29" fmla="*/ 209550 h 371475"/>
                <a:gd name="connsiteX30" fmla="*/ 66675 w 400050"/>
                <a:gd name="connsiteY30" fmla="*/ 238125 h 371475"/>
                <a:gd name="connsiteX31" fmla="*/ 95250 w 400050"/>
                <a:gd name="connsiteY31" fmla="*/ 266700 h 371475"/>
                <a:gd name="connsiteX32" fmla="*/ 85725 w 400050"/>
                <a:gd name="connsiteY32" fmla="*/ 180975 h 371475"/>
                <a:gd name="connsiteX33" fmla="*/ 205931 w 400050"/>
                <a:gd name="connsiteY33" fmla="*/ 180975 h 371475"/>
                <a:gd name="connsiteX34" fmla="*/ 247574 w 400050"/>
                <a:gd name="connsiteY34" fmla="*/ 152400 h 371475"/>
                <a:gd name="connsiteX35" fmla="*/ 85725 w 400050"/>
                <a:gd name="connsiteY35" fmla="*/ 152400 h 371475"/>
                <a:gd name="connsiteX36" fmla="*/ 0 w 400050"/>
                <a:gd name="connsiteY36" fmla="*/ 238125 h 371475"/>
                <a:gd name="connsiteX37" fmla="*/ 85725 w 400050"/>
                <a:gd name="connsiteY37" fmla="*/ 323850 h 371475"/>
                <a:gd name="connsiteX38" fmla="*/ 185395 w 400050"/>
                <a:gd name="connsiteY38" fmla="*/ 323850 h 371475"/>
                <a:gd name="connsiteX39" fmla="*/ 174765 w 400050"/>
                <a:gd name="connsiteY39" fmla="*/ 295275 h 371475"/>
                <a:gd name="connsiteX40" fmla="*/ 85725 w 400050"/>
                <a:gd name="connsiteY40" fmla="*/ 295275 h 371475"/>
                <a:gd name="connsiteX41" fmla="*/ 28575 w 400050"/>
                <a:gd name="connsiteY41" fmla="*/ 238125 h 371475"/>
                <a:gd name="connsiteX42" fmla="*/ 85725 w 400050"/>
                <a:gd name="connsiteY42" fmla="*/ 180975 h 371475"/>
                <a:gd name="connsiteX43" fmla="*/ 161925 w 400050"/>
                <a:gd name="connsiteY43" fmla="*/ 238125 h 371475"/>
                <a:gd name="connsiteX44" fmla="*/ 171641 w 400050"/>
                <a:gd name="connsiteY44" fmla="*/ 259594 h 371475"/>
                <a:gd name="connsiteX45" fmla="*/ 185147 w 400050"/>
                <a:gd name="connsiteY45" fmla="*/ 210064 h 371475"/>
                <a:gd name="connsiteX46" fmla="*/ 161925 w 400050"/>
                <a:gd name="connsiteY46" fmla="*/ 238125 h 371475"/>
                <a:gd name="connsiteX47" fmla="*/ 400050 w 400050"/>
                <a:gd name="connsiteY47" fmla="*/ 266700 h 371475"/>
                <a:gd name="connsiteX48" fmla="*/ 295275 w 400050"/>
                <a:gd name="connsiteY48" fmla="*/ 371475 h 371475"/>
                <a:gd name="connsiteX49" fmla="*/ 190500 w 400050"/>
                <a:gd name="connsiteY49" fmla="*/ 266700 h 371475"/>
                <a:gd name="connsiteX50" fmla="*/ 295275 w 400050"/>
                <a:gd name="connsiteY50" fmla="*/ 161925 h 371475"/>
                <a:gd name="connsiteX51" fmla="*/ 400050 w 400050"/>
                <a:gd name="connsiteY51" fmla="*/ 266700 h 371475"/>
                <a:gd name="connsiteX52" fmla="*/ 359169 w 400050"/>
                <a:gd name="connsiteY52" fmla="*/ 221856 h 371475"/>
                <a:gd name="connsiteX53" fmla="*/ 345698 w 400050"/>
                <a:gd name="connsiteY53" fmla="*/ 221839 h 371475"/>
                <a:gd name="connsiteX54" fmla="*/ 345681 w 400050"/>
                <a:gd name="connsiteY54" fmla="*/ 221856 h 371475"/>
                <a:gd name="connsiteX55" fmla="*/ 276225 w 400050"/>
                <a:gd name="connsiteY55" fmla="*/ 291332 h 371475"/>
                <a:gd name="connsiteX56" fmla="*/ 244869 w 400050"/>
                <a:gd name="connsiteY56" fmla="*/ 259956 h 371475"/>
                <a:gd name="connsiteX57" fmla="*/ 231381 w 400050"/>
                <a:gd name="connsiteY57" fmla="*/ 259956 h 371475"/>
                <a:gd name="connsiteX58" fmla="*/ 231381 w 400050"/>
                <a:gd name="connsiteY58" fmla="*/ 273444 h 371475"/>
                <a:gd name="connsiteX59" fmla="*/ 269481 w 400050"/>
                <a:gd name="connsiteY59" fmla="*/ 311544 h 371475"/>
                <a:gd name="connsiteX60" fmla="*/ 282952 w 400050"/>
                <a:gd name="connsiteY60" fmla="*/ 311561 h 371475"/>
                <a:gd name="connsiteX61" fmla="*/ 282969 w 400050"/>
                <a:gd name="connsiteY61" fmla="*/ 311544 h 371475"/>
                <a:gd name="connsiteX62" fmla="*/ 359169 w 400050"/>
                <a:gd name="connsiteY62" fmla="*/ 235344 h 371475"/>
                <a:gd name="connsiteX63" fmla="*/ 359186 w 400050"/>
                <a:gd name="connsiteY63" fmla="*/ 221873 h 371475"/>
                <a:gd name="connsiteX64" fmla="*/ 359169 w 400050"/>
                <a:gd name="connsiteY64" fmla="*/ 221856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400050" h="371475">
                  <a:moveTo>
                    <a:pt x="80963" y="0"/>
                  </a:moveTo>
                  <a:cubicBezTo>
                    <a:pt x="62551" y="0"/>
                    <a:pt x="47625" y="14926"/>
                    <a:pt x="47625" y="33338"/>
                  </a:cubicBezTo>
                  <a:lnTo>
                    <a:pt x="47625" y="80963"/>
                  </a:lnTo>
                  <a:cubicBezTo>
                    <a:pt x="47625" y="99365"/>
                    <a:pt x="62560" y="114300"/>
                    <a:pt x="80963" y="114300"/>
                  </a:cubicBezTo>
                  <a:lnTo>
                    <a:pt x="128588" y="114300"/>
                  </a:lnTo>
                  <a:cubicBezTo>
                    <a:pt x="146999" y="114300"/>
                    <a:pt x="161925" y="99374"/>
                    <a:pt x="161925" y="80963"/>
                  </a:cubicBezTo>
                  <a:lnTo>
                    <a:pt x="161925" y="33338"/>
                  </a:lnTo>
                  <a:cubicBezTo>
                    <a:pt x="161925" y="14926"/>
                    <a:pt x="146999" y="0"/>
                    <a:pt x="128588" y="0"/>
                  </a:cubicBezTo>
                  <a:lnTo>
                    <a:pt x="80963" y="0"/>
                  </a:lnTo>
                  <a:close/>
                  <a:moveTo>
                    <a:pt x="219075" y="33338"/>
                  </a:moveTo>
                  <a:cubicBezTo>
                    <a:pt x="219075" y="14935"/>
                    <a:pt x="234010" y="0"/>
                    <a:pt x="252413" y="0"/>
                  </a:cubicBezTo>
                  <a:lnTo>
                    <a:pt x="300038" y="0"/>
                  </a:lnTo>
                  <a:cubicBezTo>
                    <a:pt x="318440" y="0"/>
                    <a:pt x="333375" y="14935"/>
                    <a:pt x="333375" y="33338"/>
                  </a:cubicBezTo>
                  <a:lnTo>
                    <a:pt x="333375" y="80963"/>
                  </a:lnTo>
                  <a:cubicBezTo>
                    <a:pt x="333375" y="99374"/>
                    <a:pt x="318449" y="114300"/>
                    <a:pt x="300038" y="114300"/>
                  </a:cubicBezTo>
                  <a:lnTo>
                    <a:pt x="252413" y="114300"/>
                  </a:lnTo>
                  <a:cubicBezTo>
                    <a:pt x="234001" y="114300"/>
                    <a:pt x="219075" y="99374"/>
                    <a:pt x="219075" y="80963"/>
                  </a:cubicBezTo>
                  <a:lnTo>
                    <a:pt x="219075" y="33338"/>
                  </a:lnTo>
                  <a:close/>
                  <a:moveTo>
                    <a:pt x="252413" y="28575"/>
                  </a:moveTo>
                  <a:cubicBezTo>
                    <a:pt x="249782" y="28575"/>
                    <a:pt x="247650" y="30707"/>
                    <a:pt x="247650" y="33338"/>
                  </a:cubicBezTo>
                  <a:lnTo>
                    <a:pt x="247650" y="80963"/>
                  </a:lnTo>
                  <a:cubicBezTo>
                    <a:pt x="247650" y="83591"/>
                    <a:pt x="249784" y="85725"/>
                    <a:pt x="252413" y="85725"/>
                  </a:cubicBezTo>
                  <a:lnTo>
                    <a:pt x="300038" y="85725"/>
                  </a:lnTo>
                  <a:cubicBezTo>
                    <a:pt x="302668" y="85725"/>
                    <a:pt x="304800" y="83593"/>
                    <a:pt x="304800" y="80963"/>
                  </a:cubicBezTo>
                  <a:lnTo>
                    <a:pt x="304800" y="33338"/>
                  </a:lnTo>
                  <a:cubicBezTo>
                    <a:pt x="304800" y="30707"/>
                    <a:pt x="302668" y="28575"/>
                    <a:pt x="300038" y="28575"/>
                  </a:cubicBezTo>
                  <a:lnTo>
                    <a:pt x="252413" y="28575"/>
                  </a:lnTo>
                  <a:close/>
                  <a:moveTo>
                    <a:pt x="95250" y="266700"/>
                  </a:moveTo>
                  <a:cubicBezTo>
                    <a:pt x="111032" y="266700"/>
                    <a:pt x="123825" y="253906"/>
                    <a:pt x="123825" y="238125"/>
                  </a:cubicBezTo>
                  <a:cubicBezTo>
                    <a:pt x="123825" y="222344"/>
                    <a:pt x="111032" y="209550"/>
                    <a:pt x="95250" y="209550"/>
                  </a:cubicBezTo>
                  <a:cubicBezTo>
                    <a:pt x="79468" y="209550"/>
                    <a:pt x="66675" y="222344"/>
                    <a:pt x="66675" y="238125"/>
                  </a:cubicBezTo>
                  <a:cubicBezTo>
                    <a:pt x="66675" y="253906"/>
                    <a:pt x="79468" y="266700"/>
                    <a:pt x="95250" y="266700"/>
                  </a:cubicBezTo>
                  <a:close/>
                  <a:moveTo>
                    <a:pt x="85725" y="180975"/>
                  </a:moveTo>
                  <a:lnTo>
                    <a:pt x="205931" y="180975"/>
                  </a:lnTo>
                  <a:cubicBezTo>
                    <a:pt x="217705" y="168695"/>
                    <a:pt x="231880" y="158968"/>
                    <a:pt x="247574" y="152400"/>
                  </a:cubicBezTo>
                  <a:lnTo>
                    <a:pt x="85725" y="152400"/>
                  </a:lnTo>
                  <a:cubicBezTo>
                    <a:pt x="38380" y="152400"/>
                    <a:pt x="0" y="190780"/>
                    <a:pt x="0" y="238125"/>
                  </a:cubicBezTo>
                  <a:cubicBezTo>
                    <a:pt x="0" y="285470"/>
                    <a:pt x="38380" y="323850"/>
                    <a:pt x="85725" y="323850"/>
                  </a:cubicBezTo>
                  <a:lnTo>
                    <a:pt x="185395" y="323850"/>
                  </a:lnTo>
                  <a:cubicBezTo>
                    <a:pt x="180680" y="314803"/>
                    <a:pt x="177110" y="305204"/>
                    <a:pt x="174765" y="295275"/>
                  </a:cubicBezTo>
                  <a:lnTo>
                    <a:pt x="85725" y="295275"/>
                  </a:lnTo>
                  <a:cubicBezTo>
                    <a:pt x="54162" y="295275"/>
                    <a:pt x="28575" y="269689"/>
                    <a:pt x="28575" y="238125"/>
                  </a:cubicBezTo>
                  <a:cubicBezTo>
                    <a:pt x="28575" y="206561"/>
                    <a:pt x="54162" y="180975"/>
                    <a:pt x="85725" y="180975"/>
                  </a:cubicBezTo>
                  <a:close/>
                  <a:moveTo>
                    <a:pt x="161925" y="238125"/>
                  </a:moveTo>
                  <a:cubicBezTo>
                    <a:pt x="161925" y="246698"/>
                    <a:pt x="165678" y="254356"/>
                    <a:pt x="171641" y="259594"/>
                  </a:cubicBezTo>
                  <a:cubicBezTo>
                    <a:pt x="172612" y="242318"/>
                    <a:pt x="177215" y="225442"/>
                    <a:pt x="185147" y="210064"/>
                  </a:cubicBezTo>
                  <a:cubicBezTo>
                    <a:pt x="171675" y="212634"/>
                    <a:pt x="161929" y="224411"/>
                    <a:pt x="161925" y="238125"/>
                  </a:cubicBezTo>
                  <a:close/>
                  <a:moveTo>
                    <a:pt x="400050" y="266700"/>
                  </a:moveTo>
                  <a:cubicBezTo>
                    <a:pt x="400050" y="324566"/>
                    <a:pt x="353141" y="371475"/>
                    <a:pt x="295275" y="371475"/>
                  </a:cubicBezTo>
                  <a:cubicBezTo>
                    <a:pt x="237409" y="371475"/>
                    <a:pt x="190500" y="324566"/>
                    <a:pt x="190500" y="266700"/>
                  </a:cubicBezTo>
                  <a:cubicBezTo>
                    <a:pt x="190500" y="208834"/>
                    <a:pt x="237409" y="161925"/>
                    <a:pt x="295275" y="161925"/>
                  </a:cubicBezTo>
                  <a:cubicBezTo>
                    <a:pt x="353141" y="161925"/>
                    <a:pt x="400050" y="208834"/>
                    <a:pt x="400050" y="266700"/>
                  </a:cubicBezTo>
                  <a:close/>
                  <a:moveTo>
                    <a:pt x="359169" y="221856"/>
                  </a:moveTo>
                  <a:cubicBezTo>
                    <a:pt x="355454" y="218132"/>
                    <a:pt x="349423" y="218124"/>
                    <a:pt x="345698" y="221839"/>
                  </a:cubicBezTo>
                  <a:cubicBezTo>
                    <a:pt x="345693" y="221845"/>
                    <a:pt x="345687" y="221851"/>
                    <a:pt x="345681" y="221856"/>
                  </a:cubicBezTo>
                  <a:lnTo>
                    <a:pt x="276225" y="291332"/>
                  </a:lnTo>
                  <a:lnTo>
                    <a:pt x="244869" y="259956"/>
                  </a:lnTo>
                  <a:cubicBezTo>
                    <a:pt x="241144" y="256232"/>
                    <a:pt x="235106" y="256232"/>
                    <a:pt x="231381" y="259956"/>
                  </a:cubicBezTo>
                  <a:cubicBezTo>
                    <a:pt x="227657" y="263681"/>
                    <a:pt x="227657" y="269719"/>
                    <a:pt x="231381" y="273444"/>
                  </a:cubicBezTo>
                  <a:lnTo>
                    <a:pt x="269481" y="311544"/>
                  </a:lnTo>
                  <a:cubicBezTo>
                    <a:pt x="273196" y="315268"/>
                    <a:pt x="279227" y="315276"/>
                    <a:pt x="282952" y="311561"/>
                  </a:cubicBezTo>
                  <a:cubicBezTo>
                    <a:pt x="282957" y="311555"/>
                    <a:pt x="282963" y="311549"/>
                    <a:pt x="282969" y="311544"/>
                  </a:cubicBezTo>
                  <a:lnTo>
                    <a:pt x="359169" y="235344"/>
                  </a:lnTo>
                  <a:cubicBezTo>
                    <a:pt x="362893" y="231629"/>
                    <a:pt x="362901" y="225598"/>
                    <a:pt x="359186" y="221873"/>
                  </a:cubicBezTo>
                  <a:cubicBezTo>
                    <a:pt x="359180" y="221868"/>
                    <a:pt x="359174" y="221862"/>
                    <a:pt x="359169" y="221856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120103AE-DE38-F065-E20D-359561031C19}"/>
              </a:ext>
            </a:extLst>
          </p:cNvPr>
          <p:cNvGrpSpPr/>
          <p:nvPr/>
        </p:nvGrpSpPr>
        <p:grpSpPr>
          <a:xfrm>
            <a:off x="5797088" y="3699527"/>
            <a:ext cx="1375065" cy="631854"/>
            <a:chOff x="6041388" y="3699527"/>
            <a:chExt cx="1375065" cy="63185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2CD2AC2-027B-A2CC-0614-9FCE8AB9EA40}"/>
                </a:ext>
              </a:extLst>
            </p:cNvPr>
            <p:cNvSpPr txBox="1"/>
            <p:nvPr/>
          </p:nvSpPr>
          <p:spPr>
            <a:xfrm>
              <a:off x="6041388" y="4137482"/>
              <a:ext cx="1375065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 kumimoji="0" sz="1400" b="0" i="0" u="none" strike="noStrike" cap="none" spc="0" normalizeH="0" baseline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Productivity</a:t>
              </a:r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0203289-D8D6-D0B5-37C6-700CE0832E2C}"/>
                </a:ext>
              </a:extLst>
            </p:cNvPr>
            <p:cNvSpPr/>
            <p:nvPr/>
          </p:nvSpPr>
          <p:spPr>
            <a:xfrm>
              <a:off x="6735105" y="3788965"/>
              <a:ext cx="95261" cy="95262"/>
            </a:xfrm>
            <a:custGeom>
              <a:avLst/>
              <a:gdLst>
                <a:gd name="connsiteX0" fmla="*/ 13950 w 95261"/>
                <a:gd name="connsiteY0" fmla="*/ 13951 h 95262"/>
                <a:gd name="connsiteX1" fmla="*/ 81311 w 95261"/>
                <a:gd name="connsiteY1" fmla="*/ 13951 h 95262"/>
                <a:gd name="connsiteX2" fmla="*/ 81311 w 95261"/>
                <a:gd name="connsiteY2" fmla="*/ 81312 h 95262"/>
                <a:gd name="connsiteX3" fmla="*/ 13950 w 95261"/>
                <a:gd name="connsiteY3" fmla="*/ 81312 h 95262"/>
                <a:gd name="connsiteX4" fmla="*/ 13950 w 95261"/>
                <a:gd name="connsiteY4" fmla="*/ 13951 h 95262"/>
                <a:gd name="connsiteX5" fmla="*/ 61099 w 95261"/>
                <a:gd name="connsiteY5" fmla="*/ 34144 h 95262"/>
                <a:gd name="connsiteX6" fmla="*/ 34153 w 95261"/>
                <a:gd name="connsiteY6" fmla="*/ 34153 h 95262"/>
                <a:gd name="connsiteX7" fmla="*/ 34162 w 95261"/>
                <a:gd name="connsiteY7" fmla="*/ 61100 h 95262"/>
                <a:gd name="connsiteX8" fmla="*/ 61099 w 95261"/>
                <a:gd name="connsiteY8" fmla="*/ 60631 h 95262"/>
                <a:gd name="connsiteX9" fmla="*/ 61099 w 95261"/>
                <a:gd name="connsiteY9" fmla="*/ 34163 h 9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261" h="95262">
                  <a:moveTo>
                    <a:pt x="13950" y="13951"/>
                  </a:moveTo>
                  <a:cubicBezTo>
                    <a:pt x="32551" y="-4650"/>
                    <a:pt x="62711" y="-4650"/>
                    <a:pt x="81311" y="13951"/>
                  </a:cubicBezTo>
                  <a:cubicBezTo>
                    <a:pt x="99912" y="32552"/>
                    <a:pt x="99912" y="62711"/>
                    <a:pt x="81311" y="81312"/>
                  </a:cubicBezTo>
                  <a:cubicBezTo>
                    <a:pt x="62711" y="99912"/>
                    <a:pt x="32551" y="99912"/>
                    <a:pt x="13950" y="81312"/>
                  </a:cubicBezTo>
                  <a:cubicBezTo>
                    <a:pt x="-4650" y="62711"/>
                    <a:pt x="-4650" y="32552"/>
                    <a:pt x="13950" y="13951"/>
                  </a:cubicBezTo>
                  <a:close/>
                  <a:moveTo>
                    <a:pt x="61099" y="34144"/>
                  </a:moveTo>
                  <a:cubicBezTo>
                    <a:pt x="53656" y="26705"/>
                    <a:pt x="41592" y="26710"/>
                    <a:pt x="34153" y="34153"/>
                  </a:cubicBezTo>
                  <a:cubicBezTo>
                    <a:pt x="26714" y="41597"/>
                    <a:pt x="26720" y="53661"/>
                    <a:pt x="34162" y="61100"/>
                  </a:cubicBezTo>
                  <a:cubicBezTo>
                    <a:pt x="41731" y="68409"/>
                    <a:pt x="53790" y="68200"/>
                    <a:pt x="61099" y="60631"/>
                  </a:cubicBezTo>
                  <a:cubicBezTo>
                    <a:pt x="68229" y="53249"/>
                    <a:pt x="68229" y="41545"/>
                    <a:pt x="61099" y="34163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C2F79B1C-6F2A-4B6C-91F2-F55631025CC1}"/>
                </a:ext>
              </a:extLst>
            </p:cNvPr>
            <p:cNvSpPr/>
            <p:nvPr/>
          </p:nvSpPr>
          <p:spPr>
            <a:xfrm>
              <a:off x="6545950" y="3699527"/>
              <a:ext cx="373854" cy="373314"/>
            </a:xfrm>
            <a:custGeom>
              <a:avLst/>
              <a:gdLst>
                <a:gd name="connsiteX0" fmla="*/ 364116 w 373854"/>
                <a:gd name="connsiteY0" fmla="*/ 44182 h 373314"/>
                <a:gd name="connsiteX1" fmla="*/ 329617 w 373854"/>
                <a:gd name="connsiteY1" fmla="*/ 9701 h 373314"/>
                <a:gd name="connsiteX2" fmla="*/ 316986 w 373854"/>
                <a:gd name="connsiteY2" fmla="*/ 5777 h 373314"/>
                <a:gd name="connsiteX3" fmla="*/ 187961 w 373854"/>
                <a:gd name="connsiteY3" fmla="*/ 37667 h 373314"/>
                <a:gd name="connsiteX4" fmla="*/ 168987 w 373854"/>
                <a:gd name="connsiteY4" fmla="*/ 56622 h 373314"/>
                <a:gd name="connsiteX5" fmla="*/ 81929 w 373854"/>
                <a:gd name="connsiteY5" fmla="*/ 62851 h 373314"/>
                <a:gd name="connsiteX6" fmla="*/ 58287 w 373854"/>
                <a:gd name="connsiteY6" fmla="*/ 86530 h 373314"/>
                <a:gd name="connsiteX7" fmla="*/ 58287 w 373854"/>
                <a:gd name="connsiteY7" fmla="*/ 106723 h 373314"/>
                <a:gd name="connsiteX8" fmla="*/ 88596 w 373854"/>
                <a:gd name="connsiteY8" fmla="*/ 137032 h 373314"/>
                <a:gd name="connsiteX9" fmla="*/ 85167 w 373854"/>
                <a:gd name="connsiteY9" fmla="*/ 140461 h 373314"/>
                <a:gd name="connsiteX10" fmla="*/ 85165 w 373854"/>
                <a:gd name="connsiteY10" fmla="*/ 187608 h 373314"/>
                <a:gd name="connsiteX11" fmla="*/ 85167 w 373854"/>
                <a:gd name="connsiteY11" fmla="*/ 187609 h 373314"/>
                <a:gd name="connsiteX12" fmla="*/ 94616 w 373854"/>
                <a:gd name="connsiteY12" fmla="*/ 197039 h 373314"/>
                <a:gd name="connsiteX13" fmla="*/ 68022 w 373854"/>
                <a:gd name="connsiteY13" fmla="*/ 212203 h 373314"/>
                <a:gd name="connsiteX14" fmla="*/ 62701 w 373854"/>
                <a:gd name="connsiteY14" fmla="*/ 231695 h 373314"/>
                <a:gd name="connsiteX15" fmla="*/ 65012 w 373854"/>
                <a:gd name="connsiteY15" fmla="*/ 234720 h 373314"/>
                <a:gd name="connsiteX16" fmla="*/ 139098 w 373854"/>
                <a:gd name="connsiteY16" fmla="*/ 308825 h 373314"/>
                <a:gd name="connsiteX17" fmla="*/ 159304 w 373854"/>
                <a:gd name="connsiteY17" fmla="*/ 308802 h 373314"/>
                <a:gd name="connsiteX18" fmla="*/ 161596 w 373854"/>
                <a:gd name="connsiteY18" fmla="*/ 305796 h 373314"/>
                <a:gd name="connsiteX19" fmla="*/ 176798 w 373854"/>
                <a:gd name="connsiteY19" fmla="*/ 279221 h 373314"/>
                <a:gd name="connsiteX20" fmla="*/ 186265 w 373854"/>
                <a:gd name="connsiteY20" fmla="*/ 288689 h 373314"/>
                <a:gd name="connsiteX21" fmla="*/ 233412 w 373854"/>
                <a:gd name="connsiteY21" fmla="*/ 288691 h 373314"/>
                <a:gd name="connsiteX22" fmla="*/ 233414 w 373854"/>
                <a:gd name="connsiteY22" fmla="*/ 288689 h 373314"/>
                <a:gd name="connsiteX23" fmla="*/ 236786 w 373854"/>
                <a:gd name="connsiteY23" fmla="*/ 285336 h 373314"/>
                <a:gd name="connsiteX24" fmla="*/ 267075 w 373854"/>
                <a:gd name="connsiteY24" fmla="*/ 315625 h 373314"/>
                <a:gd name="connsiteX25" fmla="*/ 287268 w 373854"/>
                <a:gd name="connsiteY25" fmla="*/ 315625 h 373314"/>
                <a:gd name="connsiteX26" fmla="*/ 310929 w 373854"/>
                <a:gd name="connsiteY26" fmla="*/ 291946 h 373314"/>
                <a:gd name="connsiteX27" fmla="*/ 317177 w 373854"/>
                <a:gd name="connsiteY27" fmla="*/ 204926 h 373314"/>
                <a:gd name="connsiteX28" fmla="*/ 336189 w 373854"/>
                <a:gd name="connsiteY28" fmla="*/ 185914 h 373314"/>
                <a:gd name="connsiteX29" fmla="*/ 368060 w 373854"/>
                <a:gd name="connsiteY29" fmla="*/ 56831 h 373314"/>
                <a:gd name="connsiteX30" fmla="*/ 364135 w 373854"/>
                <a:gd name="connsiteY30" fmla="*/ 44182 h 373314"/>
                <a:gd name="connsiteX31" fmla="*/ 321139 w 373854"/>
                <a:gd name="connsiteY31" fmla="*/ 36981 h 373314"/>
                <a:gd name="connsiteX32" fmla="*/ 336818 w 373854"/>
                <a:gd name="connsiteY32" fmla="*/ 52659 h 373314"/>
                <a:gd name="connsiteX33" fmla="*/ 340761 w 373854"/>
                <a:gd name="connsiteY33" fmla="*/ 65308 h 373314"/>
                <a:gd name="connsiteX34" fmla="*/ 315958 w 373854"/>
                <a:gd name="connsiteY34" fmla="*/ 165702 h 373314"/>
                <a:gd name="connsiteX35" fmla="*/ 213183 w 373854"/>
                <a:gd name="connsiteY35" fmla="*/ 268496 h 373314"/>
                <a:gd name="connsiteX36" fmla="*/ 206458 w 373854"/>
                <a:gd name="connsiteY36" fmla="*/ 268496 h 373314"/>
                <a:gd name="connsiteX37" fmla="*/ 105360 w 373854"/>
                <a:gd name="connsiteY37" fmla="*/ 167378 h 373314"/>
                <a:gd name="connsiteX38" fmla="*/ 105360 w 373854"/>
                <a:gd name="connsiteY38" fmla="*/ 160654 h 373314"/>
                <a:gd name="connsiteX39" fmla="*/ 208154 w 373854"/>
                <a:gd name="connsiteY39" fmla="*/ 57841 h 373314"/>
                <a:gd name="connsiteX40" fmla="*/ 308528 w 373854"/>
                <a:gd name="connsiteY40" fmla="*/ 33057 h 373314"/>
                <a:gd name="connsiteX41" fmla="*/ 321139 w 373854"/>
                <a:gd name="connsiteY41" fmla="*/ 36962 h 373314"/>
                <a:gd name="connsiteX42" fmla="*/ 296584 w 373854"/>
                <a:gd name="connsiteY42" fmla="*/ 225500 h 373314"/>
                <a:gd name="connsiteX43" fmla="*/ 290717 w 373854"/>
                <a:gd name="connsiteY43" fmla="*/ 271734 h 373314"/>
                <a:gd name="connsiteX44" fmla="*/ 277153 w 373854"/>
                <a:gd name="connsiteY44" fmla="*/ 285298 h 373314"/>
                <a:gd name="connsiteX45" fmla="*/ 256960 w 373854"/>
                <a:gd name="connsiteY45" fmla="*/ 265124 h 373314"/>
                <a:gd name="connsiteX46" fmla="*/ 296584 w 373854"/>
                <a:gd name="connsiteY46" fmla="*/ 225500 h 373314"/>
                <a:gd name="connsiteX47" fmla="*/ 102160 w 373854"/>
                <a:gd name="connsiteY47" fmla="*/ 83063 h 373314"/>
                <a:gd name="connsiteX48" fmla="*/ 148413 w 373854"/>
                <a:gd name="connsiteY48" fmla="*/ 77196 h 373314"/>
                <a:gd name="connsiteX49" fmla="*/ 108789 w 373854"/>
                <a:gd name="connsiteY49" fmla="*/ 116820 h 373314"/>
                <a:gd name="connsiteX50" fmla="*/ 88596 w 373854"/>
                <a:gd name="connsiteY50" fmla="*/ 96627 h 373314"/>
                <a:gd name="connsiteX51" fmla="*/ 102160 w 373854"/>
                <a:gd name="connsiteY51" fmla="*/ 83063 h 373314"/>
                <a:gd name="connsiteX52" fmla="*/ 155843 w 373854"/>
                <a:gd name="connsiteY52" fmla="*/ 258285 h 373314"/>
                <a:gd name="connsiteX53" fmla="*/ 146051 w 373854"/>
                <a:gd name="connsiteY53" fmla="*/ 275373 h 373314"/>
                <a:gd name="connsiteX54" fmla="*/ 98426 w 373854"/>
                <a:gd name="connsiteY54" fmla="*/ 227748 h 373314"/>
                <a:gd name="connsiteX55" fmla="*/ 115533 w 373854"/>
                <a:gd name="connsiteY55" fmla="*/ 217994 h 373314"/>
                <a:gd name="connsiteX56" fmla="*/ 155843 w 373854"/>
                <a:gd name="connsiteY56" fmla="*/ 258285 h 373314"/>
                <a:gd name="connsiteX57" fmla="*/ 81814 w 373854"/>
                <a:gd name="connsiteY57" fmla="*/ 312254 h 373314"/>
                <a:gd name="connsiteX58" fmla="*/ 81473 w 373854"/>
                <a:gd name="connsiteY58" fmla="*/ 292051 h 373314"/>
                <a:gd name="connsiteX59" fmla="*/ 61621 w 373854"/>
                <a:gd name="connsiteY59" fmla="*/ 292042 h 373314"/>
                <a:gd name="connsiteX60" fmla="*/ 14453 w 373854"/>
                <a:gd name="connsiteY60" fmla="*/ 339190 h 373314"/>
                <a:gd name="connsiteX61" fmla="*/ 14814 w 373854"/>
                <a:gd name="connsiteY61" fmla="*/ 359393 h 373314"/>
                <a:gd name="connsiteX62" fmla="*/ 34665 w 373854"/>
                <a:gd name="connsiteY62" fmla="*/ 359383 h 373314"/>
                <a:gd name="connsiteX63" fmla="*/ 81814 w 373854"/>
                <a:gd name="connsiteY63" fmla="*/ 312254 h 373314"/>
                <a:gd name="connsiteX64" fmla="*/ 44762 w 373854"/>
                <a:gd name="connsiteY64" fmla="*/ 255008 h 373314"/>
                <a:gd name="connsiteX65" fmla="*/ 44762 w 373854"/>
                <a:gd name="connsiteY65" fmla="*/ 275201 h 373314"/>
                <a:gd name="connsiteX66" fmla="*/ 24569 w 373854"/>
                <a:gd name="connsiteY66" fmla="*/ 295394 h 373314"/>
                <a:gd name="connsiteX67" fmla="*/ 4367 w 373854"/>
                <a:gd name="connsiteY67" fmla="*/ 295754 h 373314"/>
                <a:gd name="connsiteX68" fmla="*/ 4006 w 373854"/>
                <a:gd name="connsiteY68" fmla="*/ 275552 h 373314"/>
                <a:gd name="connsiteX69" fmla="*/ 4357 w 373854"/>
                <a:gd name="connsiteY69" fmla="*/ 275201 h 373314"/>
                <a:gd name="connsiteX70" fmla="*/ 24550 w 373854"/>
                <a:gd name="connsiteY70" fmla="*/ 255008 h 373314"/>
                <a:gd name="connsiteX71" fmla="*/ 44755 w 373854"/>
                <a:gd name="connsiteY71" fmla="*/ 255003 h 373314"/>
                <a:gd name="connsiteX72" fmla="*/ 44762 w 373854"/>
                <a:gd name="connsiteY72" fmla="*/ 255008 h 373314"/>
                <a:gd name="connsiteX73" fmla="*/ 118809 w 373854"/>
                <a:gd name="connsiteY73" fmla="*/ 349325 h 373314"/>
                <a:gd name="connsiteX74" fmla="*/ 119522 w 373854"/>
                <a:gd name="connsiteY74" fmla="*/ 329132 h 373314"/>
                <a:gd name="connsiteX75" fmla="*/ 99329 w 373854"/>
                <a:gd name="connsiteY75" fmla="*/ 328419 h 373314"/>
                <a:gd name="connsiteX76" fmla="*/ 98616 w 373854"/>
                <a:gd name="connsiteY76" fmla="*/ 329132 h 373314"/>
                <a:gd name="connsiteX77" fmla="*/ 78442 w 373854"/>
                <a:gd name="connsiteY77" fmla="*/ 349287 h 373314"/>
                <a:gd name="connsiteX78" fmla="*/ 79155 w 373854"/>
                <a:gd name="connsiteY78" fmla="*/ 369480 h 373314"/>
                <a:gd name="connsiteX79" fmla="*/ 98635 w 373854"/>
                <a:gd name="connsiteY79" fmla="*/ 369480 h 373314"/>
                <a:gd name="connsiteX80" fmla="*/ 118828 w 373854"/>
                <a:gd name="connsiteY80" fmla="*/ 349325 h 373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373854" h="373314">
                  <a:moveTo>
                    <a:pt x="364116" y="44182"/>
                  </a:moveTo>
                  <a:cubicBezTo>
                    <a:pt x="358996" y="27709"/>
                    <a:pt x="346093" y="14814"/>
                    <a:pt x="329617" y="9701"/>
                  </a:cubicBezTo>
                  <a:lnTo>
                    <a:pt x="316986" y="5777"/>
                  </a:lnTo>
                  <a:cubicBezTo>
                    <a:pt x="271392" y="-8367"/>
                    <a:pt x="221716" y="3911"/>
                    <a:pt x="187961" y="37667"/>
                  </a:cubicBezTo>
                  <a:lnTo>
                    <a:pt x="168987" y="56622"/>
                  </a:lnTo>
                  <a:cubicBezTo>
                    <a:pt x="142456" y="36760"/>
                    <a:pt x="105361" y="39414"/>
                    <a:pt x="81929" y="62851"/>
                  </a:cubicBezTo>
                  <a:lnTo>
                    <a:pt x="58287" y="86530"/>
                  </a:lnTo>
                  <a:cubicBezTo>
                    <a:pt x="52716" y="92108"/>
                    <a:pt x="52716" y="101145"/>
                    <a:pt x="58287" y="106723"/>
                  </a:cubicBezTo>
                  <a:lnTo>
                    <a:pt x="88596" y="137032"/>
                  </a:lnTo>
                  <a:lnTo>
                    <a:pt x="85167" y="140461"/>
                  </a:lnTo>
                  <a:cubicBezTo>
                    <a:pt x="72147" y="153479"/>
                    <a:pt x="72146" y="174587"/>
                    <a:pt x="85165" y="187608"/>
                  </a:cubicBezTo>
                  <a:cubicBezTo>
                    <a:pt x="85165" y="187608"/>
                    <a:pt x="85166" y="187609"/>
                    <a:pt x="85167" y="187609"/>
                  </a:cubicBezTo>
                  <a:lnTo>
                    <a:pt x="94616" y="197039"/>
                  </a:lnTo>
                  <a:lnTo>
                    <a:pt x="68022" y="212203"/>
                  </a:lnTo>
                  <a:cubicBezTo>
                    <a:pt x="61170" y="216116"/>
                    <a:pt x="58787" y="224843"/>
                    <a:pt x="62701" y="231695"/>
                  </a:cubicBezTo>
                  <a:cubicBezTo>
                    <a:pt x="63333" y="232802"/>
                    <a:pt x="64110" y="233819"/>
                    <a:pt x="65012" y="234720"/>
                  </a:cubicBezTo>
                  <a:lnTo>
                    <a:pt x="139098" y="308825"/>
                  </a:lnTo>
                  <a:cubicBezTo>
                    <a:pt x="144684" y="314399"/>
                    <a:pt x="153730" y="314387"/>
                    <a:pt x="159304" y="308802"/>
                  </a:cubicBezTo>
                  <a:cubicBezTo>
                    <a:pt x="160197" y="307906"/>
                    <a:pt x="160969" y="306895"/>
                    <a:pt x="161596" y="305796"/>
                  </a:cubicBezTo>
                  <a:lnTo>
                    <a:pt x="176798" y="279221"/>
                  </a:lnTo>
                  <a:lnTo>
                    <a:pt x="186265" y="288689"/>
                  </a:lnTo>
                  <a:cubicBezTo>
                    <a:pt x="199284" y="301709"/>
                    <a:pt x="220392" y="301709"/>
                    <a:pt x="233412" y="288691"/>
                  </a:cubicBezTo>
                  <a:cubicBezTo>
                    <a:pt x="233412" y="288691"/>
                    <a:pt x="233414" y="288689"/>
                    <a:pt x="233414" y="288689"/>
                  </a:cubicBezTo>
                  <a:lnTo>
                    <a:pt x="236786" y="285336"/>
                  </a:lnTo>
                  <a:lnTo>
                    <a:pt x="267075" y="315625"/>
                  </a:lnTo>
                  <a:cubicBezTo>
                    <a:pt x="272653" y="321198"/>
                    <a:pt x="281691" y="321198"/>
                    <a:pt x="287268" y="315625"/>
                  </a:cubicBezTo>
                  <a:lnTo>
                    <a:pt x="310929" y="291946"/>
                  </a:lnTo>
                  <a:cubicBezTo>
                    <a:pt x="334358" y="268528"/>
                    <a:pt x="337019" y="231451"/>
                    <a:pt x="317177" y="204926"/>
                  </a:cubicBezTo>
                  <a:lnTo>
                    <a:pt x="336189" y="185914"/>
                  </a:lnTo>
                  <a:cubicBezTo>
                    <a:pt x="369959" y="152144"/>
                    <a:pt x="382231" y="102439"/>
                    <a:pt x="368060" y="56831"/>
                  </a:cubicBezTo>
                  <a:lnTo>
                    <a:pt x="364135" y="44182"/>
                  </a:lnTo>
                  <a:close/>
                  <a:moveTo>
                    <a:pt x="321139" y="36981"/>
                  </a:moveTo>
                  <a:cubicBezTo>
                    <a:pt x="328626" y="39305"/>
                    <a:pt x="334493" y="45173"/>
                    <a:pt x="336818" y="52659"/>
                  </a:cubicBezTo>
                  <a:lnTo>
                    <a:pt x="340761" y="65308"/>
                  </a:lnTo>
                  <a:cubicBezTo>
                    <a:pt x="351777" y="100782"/>
                    <a:pt x="342228" y="139440"/>
                    <a:pt x="315958" y="165702"/>
                  </a:cubicBezTo>
                  <a:lnTo>
                    <a:pt x="213183" y="268496"/>
                  </a:lnTo>
                  <a:cubicBezTo>
                    <a:pt x="211324" y="270349"/>
                    <a:pt x="208318" y="270349"/>
                    <a:pt x="206458" y="268496"/>
                  </a:cubicBezTo>
                  <a:lnTo>
                    <a:pt x="105360" y="167378"/>
                  </a:lnTo>
                  <a:cubicBezTo>
                    <a:pt x="103507" y="165519"/>
                    <a:pt x="103507" y="162513"/>
                    <a:pt x="105360" y="160654"/>
                  </a:cubicBezTo>
                  <a:lnTo>
                    <a:pt x="208154" y="57841"/>
                  </a:lnTo>
                  <a:cubicBezTo>
                    <a:pt x="234416" y="31585"/>
                    <a:pt x="273063" y="22042"/>
                    <a:pt x="308528" y="33057"/>
                  </a:cubicBezTo>
                  <a:lnTo>
                    <a:pt x="321139" y="36962"/>
                  </a:lnTo>
                  <a:close/>
                  <a:moveTo>
                    <a:pt x="296584" y="225500"/>
                  </a:moveTo>
                  <a:cubicBezTo>
                    <a:pt x="305214" y="240092"/>
                    <a:pt x="303251" y="259199"/>
                    <a:pt x="290717" y="271734"/>
                  </a:cubicBezTo>
                  <a:lnTo>
                    <a:pt x="277153" y="285298"/>
                  </a:lnTo>
                  <a:lnTo>
                    <a:pt x="256960" y="265124"/>
                  </a:lnTo>
                  <a:lnTo>
                    <a:pt x="296584" y="225500"/>
                  </a:lnTo>
                  <a:close/>
                  <a:moveTo>
                    <a:pt x="102160" y="83063"/>
                  </a:moveTo>
                  <a:cubicBezTo>
                    <a:pt x="114435" y="70788"/>
                    <a:pt x="133461" y="68375"/>
                    <a:pt x="148413" y="77196"/>
                  </a:cubicBezTo>
                  <a:lnTo>
                    <a:pt x="108789" y="116820"/>
                  </a:lnTo>
                  <a:lnTo>
                    <a:pt x="88596" y="96627"/>
                  </a:lnTo>
                  <a:lnTo>
                    <a:pt x="102160" y="83063"/>
                  </a:lnTo>
                  <a:close/>
                  <a:moveTo>
                    <a:pt x="155843" y="258285"/>
                  </a:moveTo>
                  <a:lnTo>
                    <a:pt x="146051" y="275373"/>
                  </a:lnTo>
                  <a:lnTo>
                    <a:pt x="98426" y="227748"/>
                  </a:lnTo>
                  <a:lnTo>
                    <a:pt x="115533" y="217994"/>
                  </a:lnTo>
                  <a:lnTo>
                    <a:pt x="155843" y="258285"/>
                  </a:lnTo>
                  <a:close/>
                  <a:moveTo>
                    <a:pt x="81814" y="312254"/>
                  </a:moveTo>
                  <a:cubicBezTo>
                    <a:pt x="87299" y="306581"/>
                    <a:pt x="87146" y="297536"/>
                    <a:pt x="81473" y="292051"/>
                  </a:cubicBezTo>
                  <a:cubicBezTo>
                    <a:pt x="75938" y="286700"/>
                    <a:pt x="67161" y="286696"/>
                    <a:pt x="61621" y="292042"/>
                  </a:cubicBezTo>
                  <a:lnTo>
                    <a:pt x="14453" y="339190"/>
                  </a:lnTo>
                  <a:cubicBezTo>
                    <a:pt x="8974" y="344869"/>
                    <a:pt x="9136" y="353914"/>
                    <a:pt x="14814" y="359393"/>
                  </a:cubicBezTo>
                  <a:cubicBezTo>
                    <a:pt x="20353" y="364738"/>
                    <a:pt x="29131" y="364734"/>
                    <a:pt x="34665" y="359383"/>
                  </a:cubicBezTo>
                  <a:lnTo>
                    <a:pt x="81814" y="312254"/>
                  </a:lnTo>
                  <a:close/>
                  <a:moveTo>
                    <a:pt x="44762" y="255008"/>
                  </a:moveTo>
                  <a:cubicBezTo>
                    <a:pt x="50333" y="260586"/>
                    <a:pt x="50333" y="269624"/>
                    <a:pt x="44762" y="275201"/>
                  </a:cubicBezTo>
                  <a:lnTo>
                    <a:pt x="24569" y="295394"/>
                  </a:lnTo>
                  <a:cubicBezTo>
                    <a:pt x="19090" y="301073"/>
                    <a:pt x="10045" y="301233"/>
                    <a:pt x="4367" y="295754"/>
                  </a:cubicBezTo>
                  <a:cubicBezTo>
                    <a:pt x="-1312" y="290276"/>
                    <a:pt x="-1473" y="281231"/>
                    <a:pt x="4006" y="275552"/>
                  </a:cubicBezTo>
                  <a:cubicBezTo>
                    <a:pt x="4121" y="275434"/>
                    <a:pt x="4238" y="275316"/>
                    <a:pt x="4357" y="275201"/>
                  </a:cubicBezTo>
                  <a:lnTo>
                    <a:pt x="24550" y="255008"/>
                  </a:lnTo>
                  <a:cubicBezTo>
                    <a:pt x="30128" y="249427"/>
                    <a:pt x="39174" y="249425"/>
                    <a:pt x="44755" y="255003"/>
                  </a:cubicBezTo>
                  <a:cubicBezTo>
                    <a:pt x="44758" y="255005"/>
                    <a:pt x="44760" y="255006"/>
                    <a:pt x="44762" y="255008"/>
                  </a:cubicBezTo>
                  <a:close/>
                  <a:moveTo>
                    <a:pt x="118809" y="349325"/>
                  </a:moveTo>
                  <a:cubicBezTo>
                    <a:pt x="124582" y="343945"/>
                    <a:pt x="124902" y="334904"/>
                    <a:pt x="119522" y="329132"/>
                  </a:cubicBezTo>
                  <a:cubicBezTo>
                    <a:pt x="114143" y="323360"/>
                    <a:pt x="105102" y="323040"/>
                    <a:pt x="99329" y="328419"/>
                  </a:cubicBezTo>
                  <a:cubicBezTo>
                    <a:pt x="99083" y="328648"/>
                    <a:pt x="98845" y="328886"/>
                    <a:pt x="98616" y="329132"/>
                  </a:cubicBezTo>
                  <a:lnTo>
                    <a:pt x="78442" y="349287"/>
                  </a:lnTo>
                  <a:cubicBezTo>
                    <a:pt x="73063" y="355059"/>
                    <a:pt x="73382" y="364100"/>
                    <a:pt x="79155" y="369480"/>
                  </a:cubicBezTo>
                  <a:cubicBezTo>
                    <a:pt x="84642" y="374593"/>
                    <a:pt x="93148" y="374593"/>
                    <a:pt x="98635" y="369480"/>
                  </a:cubicBezTo>
                  <a:lnTo>
                    <a:pt x="118828" y="349325"/>
                  </a:ln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87FA7E37-4081-F5DD-1B3E-323E83F35232}"/>
              </a:ext>
            </a:extLst>
          </p:cNvPr>
          <p:cNvGrpSpPr/>
          <p:nvPr/>
        </p:nvGrpSpPr>
        <p:grpSpPr>
          <a:xfrm>
            <a:off x="3425584" y="3690197"/>
            <a:ext cx="1389385" cy="641184"/>
            <a:chOff x="4290661" y="3666144"/>
            <a:chExt cx="1389385" cy="641184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13C590F-0F2D-594B-340B-80E6D7695AAD}"/>
                </a:ext>
              </a:extLst>
            </p:cNvPr>
            <p:cNvSpPr txBox="1"/>
            <p:nvPr/>
          </p:nvSpPr>
          <p:spPr>
            <a:xfrm>
              <a:off x="4290661" y="4113429"/>
              <a:ext cx="1389385" cy="1800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marR="0" lvl="0" indent="0" algn="ctr" fontAlgn="auto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 kumimoji="0" sz="1400" b="0" i="0" u="none" strike="noStrike" cap="none" spc="0" normalizeH="0" baseline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>
                  <a:ln>
                    <a:noFill/>
                  </a:ln>
                  <a:solidFill>
                    <a:srgbClr val="091F2C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rPr>
                <a:t>Language</a:t>
              </a:r>
            </a:p>
          </p:txBody>
        </p:sp>
        <p:sp>
          <p:nvSpPr>
            <p:cNvPr id="104" name="Graphic 87">
              <a:extLst>
                <a:ext uri="{FF2B5EF4-FFF2-40B4-BE49-F238E27FC236}">
                  <a16:creationId xmlns:a16="http://schemas.microsoft.com/office/drawing/2014/main" id="{C021B9EA-BF6F-A29B-2680-39A1239BDB0B}"/>
                </a:ext>
              </a:extLst>
            </p:cNvPr>
            <p:cNvSpPr/>
            <p:nvPr/>
          </p:nvSpPr>
          <p:spPr>
            <a:xfrm>
              <a:off x="4794857" y="3666144"/>
              <a:ext cx="380989" cy="304808"/>
            </a:xfrm>
            <a:custGeom>
              <a:avLst/>
              <a:gdLst>
                <a:gd name="connsiteX0" fmla="*/ 115552 w 380989"/>
                <a:gd name="connsiteY0" fmla="*/ 284668 h 304808"/>
                <a:gd name="connsiteX1" fmla="*/ 239377 w 380989"/>
                <a:gd name="connsiteY1" fmla="*/ 8443 h 304808"/>
                <a:gd name="connsiteX2" fmla="*/ 258262 w 380989"/>
                <a:gd name="connsiteY2" fmla="*/ 1255 h 304808"/>
                <a:gd name="connsiteX3" fmla="*/ 266124 w 380989"/>
                <a:gd name="connsiteY3" fmla="*/ 18311 h 304808"/>
                <a:gd name="connsiteX4" fmla="*/ 265438 w 380989"/>
                <a:gd name="connsiteY4" fmla="*/ 20140 h 304808"/>
                <a:gd name="connsiteX5" fmla="*/ 141613 w 380989"/>
                <a:gd name="connsiteY5" fmla="*/ 296365 h 304808"/>
                <a:gd name="connsiteX6" fmla="*/ 122729 w 380989"/>
                <a:gd name="connsiteY6" fmla="*/ 303552 h 304808"/>
                <a:gd name="connsiteX7" fmla="*/ 114867 w 380989"/>
                <a:gd name="connsiteY7" fmla="*/ 286497 h 304808"/>
                <a:gd name="connsiteX8" fmla="*/ 115552 w 380989"/>
                <a:gd name="connsiteY8" fmla="*/ 284668 h 304808"/>
                <a:gd name="connsiteX9" fmla="*/ 239377 w 380989"/>
                <a:gd name="connsiteY9" fmla="*/ 8443 h 304808"/>
                <a:gd name="connsiteX10" fmla="*/ 115552 w 380989"/>
                <a:gd name="connsiteY10" fmla="*/ 284668 h 304808"/>
                <a:gd name="connsiteX11" fmla="*/ 4186 w 380989"/>
                <a:gd name="connsiteY11" fmla="*/ 142307 h 304808"/>
                <a:gd name="connsiteX12" fmla="*/ 85149 w 380989"/>
                <a:gd name="connsiteY12" fmla="*/ 61345 h 304808"/>
                <a:gd name="connsiteX13" fmla="*/ 105354 w 380989"/>
                <a:gd name="connsiteY13" fmla="*/ 61424 h 304808"/>
                <a:gd name="connsiteX14" fmla="*/ 106732 w 380989"/>
                <a:gd name="connsiteY14" fmla="*/ 79938 h 304808"/>
                <a:gd name="connsiteX15" fmla="*/ 105342 w 380989"/>
                <a:gd name="connsiteY15" fmla="*/ 81557 h 304808"/>
                <a:gd name="connsiteX16" fmla="*/ 34476 w 380989"/>
                <a:gd name="connsiteY16" fmla="*/ 152404 h 304808"/>
                <a:gd name="connsiteX17" fmla="*/ 105342 w 380989"/>
                <a:gd name="connsiteY17" fmla="*/ 223251 h 304808"/>
                <a:gd name="connsiteX18" fmla="*/ 105263 w 380989"/>
                <a:gd name="connsiteY18" fmla="*/ 243457 h 304808"/>
                <a:gd name="connsiteX19" fmla="*/ 86749 w 380989"/>
                <a:gd name="connsiteY19" fmla="*/ 244835 h 304808"/>
                <a:gd name="connsiteX20" fmla="*/ 85149 w 380989"/>
                <a:gd name="connsiteY20" fmla="*/ 243444 h 304808"/>
                <a:gd name="connsiteX21" fmla="*/ 4186 w 380989"/>
                <a:gd name="connsiteY21" fmla="*/ 162481 h 304808"/>
                <a:gd name="connsiteX22" fmla="*/ 2795 w 380989"/>
                <a:gd name="connsiteY22" fmla="*/ 143889 h 304808"/>
                <a:gd name="connsiteX23" fmla="*/ 4186 w 380989"/>
                <a:gd name="connsiteY23" fmla="*/ 142288 h 304808"/>
                <a:gd name="connsiteX24" fmla="*/ 85149 w 380989"/>
                <a:gd name="connsiteY24" fmla="*/ 61326 h 304808"/>
                <a:gd name="connsiteX25" fmla="*/ 4186 w 380989"/>
                <a:gd name="connsiteY25" fmla="*/ 142288 h 304808"/>
                <a:gd name="connsiteX26" fmla="*/ 275649 w 380989"/>
                <a:gd name="connsiteY26" fmla="*/ 61345 h 304808"/>
                <a:gd name="connsiteX27" fmla="*/ 294241 w 380989"/>
                <a:gd name="connsiteY27" fmla="*/ 59954 h 304808"/>
                <a:gd name="connsiteX28" fmla="*/ 295842 w 380989"/>
                <a:gd name="connsiteY28" fmla="*/ 61345 h 304808"/>
                <a:gd name="connsiteX29" fmla="*/ 376804 w 380989"/>
                <a:gd name="connsiteY29" fmla="*/ 142307 h 304808"/>
                <a:gd name="connsiteX30" fmla="*/ 378195 w 380989"/>
                <a:gd name="connsiteY30" fmla="*/ 160900 h 304808"/>
                <a:gd name="connsiteX31" fmla="*/ 376804 w 380989"/>
                <a:gd name="connsiteY31" fmla="*/ 162520 h 304808"/>
                <a:gd name="connsiteX32" fmla="*/ 295842 w 380989"/>
                <a:gd name="connsiteY32" fmla="*/ 243482 h 304808"/>
                <a:gd name="connsiteX33" fmla="*/ 275635 w 380989"/>
                <a:gd name="connsiteY33" fmla="*/ 243511 h 304808"/>
                <a:gd name="connsiteX34" fmla="*/ 274258 w 380989"/>
                <a:gd name="connsiteY34" fmla="*/ 224870 h 304808"/>
                <a:gd name="connsiteX35" fmla="*/ 275649 w 380989"/>
                <a:gd name="connsiteY35" fmla="*/ 223270 h 304808"/>
                <a:gd name="connsiteX36" fmla="*/ 346515 w 380989"/>
                <a:gd name="connsiteY36" fmla="*/ 152404 h 304808"/>
                <a:gd name="connsiteX37" fmla="*/ 275649 w 380989"/>
                <a:gd name="connsiteY37" fmla="*/ 81538 h 304808"/>
                <a:gd name="connsiteX38" fmla="*/ 275649 w 380989"/>
                <a:gd name="connsiteY38" fmla="*/ 61345 h 304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380989" h="304808">
                  <a:moveTo>
                    <a:pt x="115552" y="284668"/>
                  </a:moveTo>
                  <a:lnTo>
                    <a:pt x="239377" y="8443"/>
                  </a:lnTo>
                  <a:cubicBezTo>
                    <a:pt x="242606" y="1244"/>
                    <a:pt x="251061" y="-1975"/>
                    <a:pt x="258262" y="1255"/>
                  </a:cubicBezTo>
                  <a:cubicBezTo>
                    <a:pt x="264775" y="4177"/>
                    <a:pt x="268133" y="11460"/>
                    <a:pt x="266124" y="18311"/>
                  </a:cubicBezTo>
                  <a:lnTo>
                    <a:pt x="265438" y="20140"/>
                  </a:lnTo>
                  <a:lnTo>
                    <a:pt x="141613" y="296365"/>
                  </a:lnTo>
                  <a:cubicBezTo>
                    <a:pt x="138383" y="303564"/>
                    <a:pt x="129928" y="306783"/>
                    <a:pt x="122729" y="303552"/>
                  </a:cubicBezTo>
                  <a:cubicBezTo>
                    <a:pt x="116215" y="300630"/>
                    <a:pt x="112858" y="293347"/>
                    <a:pt x="114867" y="286497"/>
                  </a:cubicBezTo>
                  <a:lnTo>
                    <a:pt x="115552" y="284668"/>
                  </a:lnTo>
                  <a:lnTo>
                    <a:pt x="239377" y="8443"/>
                  </a:lnTo>
                  <a:lnTo>
                    <a:pt x="115552" y="284668"/>
                  </a:lnTo>
                  <a:close/>
                  <a:moveTo>
                    <a:pt x="4186" y="142307"/>
                  </a:moveTo>
                  <a:lnTo>
                    <a:pt x="85149" y="61345"/>
                  </a:lnTo>
                  <a:cubicBezTo>
                    <a:pt x="90750" y="55787"/>
                    <a:pt x="99796" y="55823"/>
                    <a:pt x="105354" y="61424"/>
                  </a:cubicBezTo>
                  <a:cubicBezTo>
                    <a:pt x="110307" y="66415"/>
                    <a:pt x="110891" y="74268"/>
                    <a:pt x="106732" y="79938"/>
                  </a:cubicBezTo>
                  <a:lnTo>
                    <a:pt x="105342" y="81557"/>
                  </a:lnTo>
                  <a:lnTo>
                    <a:pt x="34476" y="152404"/>
                  </a:lnTo>
                  <a:lnTo>
                    <a:pt x="105342" y="223251"/>
                  </a:lnTo>
                  <a:cubicBezTo>
                    <a:pt x="110899" y="228852"/>
                    <a:pt x="110864" y="237898"/>
                    <a:pt x="105263" y="243457"/>
                  </a:cubicBezTo>
                  <a:cubicBezTo>
                    <a:pt x="100271" y="248408"/>
                    <a:pt x="92418" y="248993"/>
                    <a:pt x="86749" y="244835"/>
                  </a:cubicBezTo>
                  <a:lnTo>
                    <a:pt x="85149" y="243444"/>
                  </a:lnTo>
                  <a:lnTo>
                    <a:pt x="4186" y="162481"/>
                  </a:lnTo>
                  <a:cubicBezTo>
                    <a:pt x="-815" y="157483"/>
                    <a:pt x="-1406" y="149577"/>
                    <a:pt x="2795" y="143889"/>
                  </a:cubicBezTo>
                  <a:lnTo>
                    <a:pt x="4186" y="142288"/>
                  </a:lnTo>
                  <a:lnTo>
                    <a:pt x="85149" y="61326"/>
                  </a:lnTo>
                  <a:lnTo>
                    <a:pt x="4186" y="142288"/>
                  </a:lnTo>
                  <a:close/>
                  <a:moveTo>
                    <a:pt x="275649" y="61345"/>
                  </a:moveTo>
                  <a:cubicBezTo>
                    <a:pt x="280647" y="56344"/>
                    <a:pt x="288553" y="55753"/>
                    <a:pt x="294241" y="59954"/>
                  </a:cubicBezTo>
                  <a:lnTo>
                    <a:pt x="295842" y="61345"/>
                  </a:lnTo>
                  <a:lnTo>
                    <a:pt x="376804" y="142307"/>
                  </a:lnTo>
                  <a:cubicBezTo>
                    <a:pt x="381805" y="147306"/>
                    <a:pt x="382395" y="155212"/>
                    <a:pt x="378195" y="160900"/>
                  </a:cubicBezTo>
                  <a:lnTo>
                    <a:pt x="376804" y="162520"/>
                  </a:lnTo>
                  <a:lnTo>
                    <a:pt x="295842" y="243482"/>
                  </a:lnTo>
                  <a:cubicBezTo>
                    <a:pt x="290269" y="249069"/>
                    <a:pt x="281223" y="249081"/>
                    <a:pt x="275635" y="243511"/>
                  </a:cubicBezTo>
                  <a:cubicBezTo>
                    <a:pt x="270614" y="238500"/>
                    <a:pt x="270027" y="230564"/>
                    <a:pt x="274258" y="224870"/>
                  </a:cubicBezTo>
                  <a:lnTo>
                    <a:pt x="275649" y="223270"/>
                  </a:lnTo>
                  <a:lnTo>
                    <a:pt x="346515" y="152404"/>
                  </a:lnTo>
                  <a:lnTo>
                    <a:pt x="275649" y="81538"/>
                  </a:lnTo>
                  <a:cubicBezTo>
                    <a:pt x="270076" y="75960"/>
                    <a:pt x="270076" y="66923"/>
                    <a:pt x="275649" y="61345"/>
                  </a:cubicBezTo>
                  <a:close/>
                </a:path>
              </a:pathLst>
            </a:custGeom>
            <a:gradFill flip="none" rotWithShape="1">
              <a:gsLst>
                <a:gs pos="85000">
                  <a:srgbClr val="3803DB"/>
                </a:gs>
                <a:gs pos="0">
                  <a:srgbClr val="C03BC4"/>
                </a:gs>
              </a:gsLst>
              <a:path path="circle">
                <a:fillToRect l="100000" t="100000"/>
              </a:path>
              <a:tileRect r="-100000" b="-100000"/>
            </a:gra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63500" dist="127000" dir="2700000" algn="tl" rotWithShape="0">
                <a:srgbClr val="454142">
                  <a:alpha val="20000"/>
                </a:srgbClr>
              </a:outerShdw>
            </a:effectLst>
          </p:spPr>
          <p:txBody>
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367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1" i="0" u="none" strike="noStrike" kern="0" cap="none" spc="0" normalizeH="0" baseline="0" noProof="0">
                <a:ln w="3175">
                  <a:noFill/>
                </a:ln>
                <a:gradFill>
                  <a:gsLst>
                    <a:gs pos="53933">
                      <a:srgbClr val="FFFFFF"/>
                    </a:gs>
                    <a:gs pos="38000">
                      <a:srgbClr val="FFFFFF"/>
                    </a:gs>
                  </a:gsLst>
                  <a:path path="circle">
                    <a:fillToRect l="100000" b="100000"/>
                  </a:path>
                </a:gradFill>
                <a:effectLst/>
                <a:uLnTx/>
                <a:uFillTx/>
                <a:latin typeface="Calibri" panose="020F0502020204030204"/>
                <a:ea typeface="+mn-ea"/>
                <a:cs typeface="Segoe UI" pitchFamily="34" charset="0"/>
              </a:endParaRPr>
            </a:p>
          </p:txBody>
        </p:sp>
      </p:grpSp>
      <p:sp>
        <p:nvSpPr>
          <p:cNvPr id="35" name="Freeform: Shape 262">
            <a:extLst>
              <a:ext uri="{FF2B5EF4-FFF2-40B4-BE49-F238E27FC236}">
                <a16:creationId xmlns:a16="http://schemas.microsoft.com/office/drawing/2014/main" id="{C125D2B3-3008-9295-2886-FF69F480A172}"/>
              </a:ext>
            </a:extLst>
          </p:cNvPr>
          <p:cNvSpPr/>
          <p:nvPr/>
        </p:nvSpPr>
        <p:spPr>
          <a:xfrm>
            <a:off x="4265998" y="2745216"/>
            <a:ext cx="6206" cy="6206"/>
          </a:xfrm>
          <a:custGeom>
            <a:avLst/>
            <a:gdLst>
              <a:gd name="connsiteX0" fmla="*/ 1566 w 4499"/>
              <a:gd name="connsiteY0" fmla="*/ 1566 h 0"/>
              <a:gd name="connsiteX1" fmla="*/ 5585 w 4499"/>
              <a:gd name="connsiteY1" fmla="*/ 1566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499">
                <a:moveTo>
                  <a:pt x="1566" y="1566"/>
                </a:moveTo>
                <a:lnTo>
                  <a:pt x="5585" y="1566"/>
                </a:lnTo>
              </a:path>
            </a:pathLst>
          </a:custGeom>
          <a:noFill/>
          <a:ln w="4419" cap="flat">
            <a:solidFill>
              <a:srgbClr val="75757A"/>
            </a:solidFill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36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765" b="0" i="0" u="none" strike="noStrike" kern="1200" cap="none" spc="0" normalizeH="0" baseline="0" noProof="0">
              <a:ln>
                <a:noFill/>
              </a:ln>
              <a:solidFill>
                <a:srgbClr val="091F2C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9A98D7-6F2C-888A-4B4A-1F9DE58A7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.NET is the best for modern apps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915967-5FC3-FF36-57A1-FCAD1AE02ED7}"/>
              </a:ext>
            </a:extLst>
          </p:cNvPr>
          <p:cNvGrpSpPr/>
          <p:nvPr/>
        </p:nvGrpSpPr>
        <p:grpSpPr>
          <a:xfrm>
            <a:off x="3699480" y="1796378"/>
            <a:ext cx="5989858" cy="1120380"/>
            <a:chOff x="1928303" y="2322379"/>
            <a:chExt cx="8168197" cy="152782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1729298-61C0-0776-B3D2-9562F4ABD337}"/>
                </a:ext>
              </a:extLst>
            </p:cNvPr>
            <p:cNvGrpSpPr/>
            <p:nvPr/>
          </p:nvGrpSpPr>
          <p:grpSpPr>
            <a:xfrm>
              <a:off x="1928303" y="2322379"/>
              <a:ext cx="973724" cy="1263412"/>
              <a:chOff x="3330220" y="2046412"/>
              <a:chExt cx="973724" cy="1263412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A41F044-3182-74EE-4B88-6D06437AA603}"/>
                  </a:ext>
                </a:extLst>
              </p:cNvPr>
              <p:cNvSpPr txBox="1"/>
              <p:nvPr/>
            </p:nvSpPr>
            <p:spPr>
              <a:xfrm>
                <a:off x="3330220" y="3045409"/>
                <a:ext cx="843472" cy="2644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91F2C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Web</a:t>
                </a:r>
              </a:p>
            </p:txBody>
          </p:sp>
          <p:sp>
            <p:nvSpPr>
              <p:cNvPr id="22" name="Freeform: Shape 262">
                <a:extLst>
                  <a:ext uri="{FF2B5EF4-FFF2-40B4-BE49-F238E27FC236}">
                    <a16:creationId xmlns:a16="http://schemas.microsoft.com/office/drawing/2014/main" id="{5170BBB3-FEA7-3116-7AD0-467A613F402C}"/>
                  </a:ext>
                </a:extLst>
              </p:cNvPr>
              <p:cNvSpPr/>
              <p:nvPr/>
            </p:nvSpPr>
            <p:spPr>
              <a:xfrm>
                <a:off x="3808835" y="2557181"/>
                <a:ext cx="9332" cy="9332"/>
              </a:xfrm>
              <a:custGeom>
                <a:avLst/>
                <a:gdLst>
                  <a:gd name="connsiteX0" fmla="*/ 1566 w 4499"/>
                  <a:gd name="connsiteY0" fmla="*/ 1566 h 0"/>
                  <a:gd name="connsiteX1" fmla="*/ 5585 w 4499"/>
                  <a:gd name="connsiteY1" fmla="*/ 1566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499">
                    <a:moveTo>
                      <a:pt x="1566" y="1566"/>
                    </a:moveTo>
                    <a:lnTo>
                      <a:pt x="5585" y="1566"/>
                    </a:lnTo>
                  </a:path>
                </a:pathLst>
              </a:custGeom>
              <a:noFill/>
              <a:ln w="4419" cap="flat">
                <a:solidFill>
                  <a:srgbClr val="75757A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marL="0" marR="0" lvl="0" indent="0" algn="l" defTabSz="914344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pen Sans SemiBold" panose="020B0706030804020204" pitchFamily="34" charset="0"/>
                  <a:ea typeface="Open Sans SemiBold" panose="020B0706030804020204" pitchFamily="34" charset="0"/>
                  <a:cs typeface="Open Sans SemiBold" panose="020B0706030804020204" pitchFamily="34" charset="0"/>
                </a:endParaRPr>
              </a:p>
            </p:txBody>
          </p:sp>
          <p:pic>
            <p:nvPicPr>
              <p:cNvPr id="23" name="Graphic 22">
                <a:extLst>
                  <a:ext uri="{FF2B5EF4-FFF2-40B4-BE49-F238E27FC236}">
                    <a16:creationId xmlns:a16="http://schemas.microsoft.com/office/drawing/2014/main" id="{EE7C4DB4-CCD7-7E53-8137-DDC08032F2E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rcRect/>
              <a:stretch/>
            </p:blipFill>
            <p:spPr>
              <a:xfrm>
                <a:off x="3353410" y="2046412"/>
                <a:ext cx="950534" cy="964114"/>
              </a:xfrm>
              <a:prstGeom prst="rect">
                <a:avLst/>
              </a:prstGeom>
            </p:spPr>
          </p:pic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59F4BA6-B652-E382-C140-2A9F1E11CF0D}"/>
                </a:ext>
              </a:extLst>
            </p:cNvPr>
            <p:cNvGrpSpPr/>
            <p:nvPr/>
          </p:nvGrpSpPr>
          <p:grpSpPr>
            <a:xfrm>
              <a:off x="8503264" y="2480885"/>
              <a:ext cx="1593236" cy="1104907"/>
              <a:chOff x="7650680" y="2204918"/>
              <a:chExt cx="1593236" cy="1104907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5B2D9EA2-C474-3D87-6BCE-B0CDE9EAE6A2}"/>
                  </a:ext>
                </a:extLst>
              </p:cNvPr>
              <p:cNvSpPr txBox="1"/>
              <p:nvPr/>
            </p:nvSpPr>
            <p:spPr>
              <a:xfrm>
                <a:off x="7650680" y="3045410"/>
                <a:ext cx="1593236" cy="2644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91F2C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Cloud Native</a:t>
                </a:r>
              </a:p>
            </p:txBody>
          </p:sp>
          <p:pic>
            <p:nvPicPr>
              <p:cNvPr id="20" name="Graphic 19">
                <a:extLst>
                  <a:ext uri="{FF2B5EF4-FFF2-40B4-BE49-F238E27FC236}">
                    <a16:creationId xmlns:a16="http://schemas.microsoft.com/office/drawing/2014/main" id="{A4CE6FA0-672F-5D3D-9127-CE4DA62A61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rcRect/>
              <a:stretch/>
            </p:blipFill>
            <p:spPr>
              <a:xfrm>
                <a:off x="8060717" y="2204918"/>
                <a:ext cx="962342" cy="708390"/>
              </a:xfrm>
              <a:prstGeom prst="rect">
                <a:avLst/>
              </a:prstGeom>
              <a:effectLst/>
              <a:scene3d>
                <a:camera prst="orthographicFront"/>
                <a:lightRig rig="threePt" dir="t"/>
              </a:scene3d>
              <a:sp3d prstMaterial="matte"/>
            </p:spPr>
          </p:pic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B5DA698-2B63-3CD4-F536-62E72EBB47DA}"/>
                </a:ext>
              </a:extLst>
            </p:cNvPr>
            <p:cNvGrpSpPr/>
            <p:nvPr/>
          </p:nvGrpSpPr>
          <p:grpSpPr>
            <a:xfrm>
              <a:off x="6133888" y="2427133"/>
              <a:ext cx="1413896" cy="1423073"/>
              <a:chOff x="5473956" y="2151166"/>
              <a:chExt cx="1413896" cy="1423073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0F1B69C-6368-2D33-6E67-A3158E25B282}"/>
                  </a:ext>
                </a:extLst>
              </p:cNvPr>
              <p:cNvSpPr txBox="1"/>
              <p:nvPr/>
            </p:nvSpPr>
            <p:spPr>
              <a:xfrm>
                <a:off x="5473956" y="3045410"/>
                <a:ext cx="1413896" cy="52882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marL="0" marR="0" lvl="0" indent="0" algn="ctr" defTabSz="914377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91F2C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Artificial Intelligence</a:t>
                </a:r>
              </a:p>
            </p:txBody>
          </p:sp>
          <p:pic>
            <p:nvPicPr>
              <p:cNvPr id="16" name="Graphic 15">
                <a:extLst>
                  <a:ext uri="{FF2B5EF4-FFF2-40B4-BE49-F238E27FC236}">
                    <a16:creationId xmlns:a16="http://schemas.microsoft.com/office/drawing/2014/main" id="{A6046E0E-B3F0-3D8E-5714-F4AF2946CE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rcRect/>
              <a:stretch/>
            </p:blipFill>
            <p:spPr>
              <a:xfrm>
                <a:off x="5786041" y="2151166"/>
                <a:ext cx="824864" cy="824864"/>
              </a:xfrm>
              <a:prstGeom prst="rect">
                <a:avLst/>
              </a:prstGeom>
            </p:spPr>
          </p:pic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4B119CE-75E3-A86A-4239-69357B264429}"/>
                </a:ext>
              </a:extLst>
            </p:cNvPr>
            <p:cNvGrpSpPr/>
            <p:nvPr/>
          </p:nvGrpSpPr>
          <p:grpSpPr>
            <a:xfrm>
              <a:off x="4134454" y="2480885"/>
              <a:ext cx="1006698" cy="1104907"/>
              <a:chOff x="3923570" y="2480885"/>
              <a:chExt cx="1006698" cy="1104907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F36349C0-6D65-037A-8705-BFFA4DEDF03F}"/>
                  </a:ext>
                </a:extLst>
              </p:cNvPr>
              <p:cNvSpPr txBox="1"/>
              <p:nvPr/>
            </p:nvSpPr>
            <p:spPr>
              <a:xfrm>
                <a:off x="3923570" y="3321377"/>
                <a:ext cx="1006698" cy="26441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0" tIns="0" rIns="0" bIns="0" rtlCol="0">
                <a:spAutoFit/>
              </a:bodyPr>
              <a:lstStyle>
                <a:defPPr>
                  <a:defRPr lang="en-US"/>
                </a:defPPr>
                <a:lvl1pPr algn="ctr" defTabSz="914377">
                  <a:lnSpc>
                    <a:spcPct val="90000"/>
                  </a:lnSpc>
                  <a:spcAft>
                    <a:spcPts val="600"/>
                  </a:spcAft>
                  <a:defRPr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defRPr>
                </a:lvl1pPr>
              </a:lstStyle>
              <a:p>
                <a:pPr marL="0" marR="0" lvl="0" indent="0" algn="ctr" defTabSz="914377" rtl="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1200" cap="none" spc="0" normalizeH="0" baseline="0" noProof="0">
                    <a:ln>
                      <a:noFill/>
                    </a:ln>
                    <a:solidFill>
                      <a:srgbClr val="091F2C"/>
                    </a:solidFill>
                    <a:effectLst/>
                    <a:uLnTx/>
                    <a:uFillTx/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Client</a:t>
                </a:r>
              </a:p>
            </p:txBody>
          </p: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22B7652C-1D65-4DB4-17C1-CA45937B5CED}"/>
                  </a:ext>
                </a:extLst>
              </p:cNvPr>
              <p:cNvGrpSpPr/>
              <p:nvPr/>
            </p:nvGrpSpPr>
            <p:grpSpPr>
              <a:xfrm>
                <a:off x="3938566" y="2480885"/>
                <a:ext cx="976704" cy="558494"/>
                <a:chOff x="4065154" y="2965191"/>
                <a:chExt cx="721230" cy="412410"/>
              </a:xfrm>
            </p:grpSpPr>
            <p:sp>
              <p:nvSpPr>
                <p:cNvPr id="13" name="Graphic 7">
                  <a:extLst>
                    <a:ext uri="{FF2B5EF4-FFF2-40B4-BE49-F238E27FC236}">
                      <a16:creationId xmlns:a16="http://schemas.microsoft.com/office/drawing/2014/main" id="{740C1131-0A2E-D35C-55AD-E80BDB8F4D5E}"/>
                    </a:ext>
                  </a:extLst>
                </p:cNvPr>
                <p:cNvSpPr/>
                <p:nvPr/>
              </p:nvSpPr>
              <p:spPr>
                <a:xfrm>
                  <a:off x="4065154" y="2965191"/>
                  <a:ext cx="446112" cy="412410"/>
                </a:xfrm>
                <a:custGeom>
                  <a:avLst/>
                  <a:gdLst>
                    <a:gd name="connsiteX0" fmla="*/ 0 w 446112"/>
                    <a:gd name="connsiteY0" fmla="*/ 68735 h 412410"/>
                    <a:gd name="connsiteX1" fmla="*/ 74352 w 446112"/>
                    <a:gd name="connsiteY1" fmla="*/ 0 h 412410"/>
                    <a:gd name="connsiteX2" fmla="*/ 371760 w 446112"/>
                    <a:gd name="connsiteY2" fmla="*/ 0 h 412410"/>
                    <a:gd name="connsiteX3" fmla="*/ 446112 w 446112"/>
                    <a:gd name="connsiteY3" fmla="*/ 68735 h 412410"/>
                    <a:gd name="connsiteX4" fmla="*/ 446112 w 446112"/>
                    <a:gd name="connsiteY4" fmla="*/ 274940 h 412410"/>
                    <a:gd name="connsiteX5" fmla="*/ 371760 w 446112"/>
                    <a:gd name="connsiteY5" fmla="*/ 343675 h 412410"/>
                    <a:gd name="connsiteX6" fmla="*/ 297408 w 446112"/>
                    <a:gd name="connsiteY6" fmla="*/ 343675 h 412410"/>
                    <a:gd name="connsiteX7" fmla="*/ 297408 w 446112"/>
                    <a:gd name="connsiteY7" fmla="*/ 360859 h 412410"/>
                    <a:gd name="connsiteX8" fmla="*/ 315996 w 446112"/>
                    <a:gd name="connsiteY8" fmla="*/ 378043 h 412410"/>
                    <a:gd name="connsiteX9" fmla="*/ 334584 w 446112"/>
                    <a:gd name="connsiteY9" fmla="*/ 378043 h 412410"/>
                    <a:gd name="connsiteX10" fmla="*/ 353172 w 446112"/>
                    <a:gd name="connsiteY10" fmla="*/ 395226 h 412410"/>
                    <a:gd name="connsiteX11" fmla="*/ 334584 w 446112"/>
                    <a:gd name="connsiteY11" fmla="*/ 412410 h 412410"/>
                    <a:gd name="connsiteX12" fmla="*/ 111528 w 446112"/>
                    <a:gd name="connsiteY12" fmla="*/ 412410 h 412410"/>
                    <a:gd name="connsiteX13" fmla="*/ 92940 w 446112"/>
                    <a:gd name="connsiteY13" fmla="*/ 395226 h 412410"/>
                    <a:gd name="connsiteX14" fmla="*/ 111528 w 446112"/>
                    <a:gd name="connsiteY14" fmla="*/ 378043 h 412410"/>
                    <a:gd name="connsiteX15" fmla="*/ 130116 w 446112"/>
                    <a:gd name="connsiteY15" fmla="*/ 378043 h 412410"/>
                    <a:gd name="connsiteX16" fmla="*/ 148704 w 446112"/>
                    <a:gd name="connsiteY16" fmla="*/ 360859 h 412410"/>
                    <a:gd name="connsiteX17" fmla="*/ 148704 w 446112"/>
                    <a:gd name="connsiteY17" fmla="*/ 343675 h 412410"/>
                    <a:gd name="connsiteX18" fmla="*/ 74352 w 446112"/>
                    <a:gd name="connsiteY18" fmla="*/ 343675 h 412410"/>
                    <a:gd name="connsiteX19" fmla="*/ 0 w 446112"/>
                    <a:gd name="connsiteY19" fmla="*/ 274940 h 412410"/>
                    <a:gd name="connsiteX20" fmla="*/ 0 w 446112"/>
                    <a:gd name="connsiteY20" fmla="*/ 68735 h 412410"/>
                    <a:gd name="connsiteX21" fmla="*/ 263405 w 446112"/>
                    <a:gd name="connsiteY21" fmla="*/ 378043 h 412410"/>
                    <a:gd name="connsiteX22" fmla="*/ 260232 w 446112"/>
                    <a:gd name="connsiteY22" fmla="*/ 360859 h 412410"/>
                    <a:gd name="connsiteX23" fmla="*/ 260232 w 446112"/>
                    <a:gd name="connsiteY23" fmla="*/ 343675 h 412410"/>
                    <a:gd name="connsiteX24" fmla="*/ 185880 w 446112"/>
                    <a:gd name="connsiteY24" fmla="*/ 343675 h 412410"/>
                    <a:gd name="connsiteX25" fmla="*/ 185880 w 446112"/>
                    <a:gd name="connsiteY25" fmla="*/ 360859 h 412410"/>
                    <a:gd name="connsiteX26" fmla="*/ 182707 w 446112"/>
                    <a:gd name="connsiteY26" fmla="*/ 378043 h 412410"/>
                    <a:gd name="connsiteX27" fmla="*/ 263405 w 446112"/>
                    <a:gd name="connsiteY27" fmla="*/ 378043 h 412410"/>
                    <a:gd name="connsiteX28" fmla="*/ 371760 w 446112"/>
                    <a:gd name="connsiteY28" fmla="*/ 309308 h 412410"/>
                    <a:gd name="connsiteX29" fmla="*/ 408936 w 446112"/>
                    <a:gd name="connsiteY29" fmla="*/ 274940 h 412410"/>
                    <a:gd name="connsiteX30" fmla="*/ 37176 w 446112"/>
                    <a:gd name="connsiteY30" fmla="*/ 274940 h 412410"/>
                    <a:gd name="connsiteX31" fmla="*/ 74352 w 446112"/>
                    <a:gd name="connsiteY31" fmla="*/ 309308 h 412410"/>
                    <a:gd name="connsiteX32" fmla="*/ 371760 w 446112"/>
                    <a:gd name="connsiteY32" fmla="*/ 309308 h 412410"/>
                    <a:gd name="connsiteX33" fmla="*/ 408936 w 446112"/>
                    <a:gd name="connsiteY33" fmla="*/ 68735 h 412410"/>
                    <a:gd name="connsiteX34" fmla="*/ 371760 w 446112"/>
                    <a:gd name="connsiteY34" fmla="*/ 34368 h 412410"/>
                    <a:gd name="connsiteX35" fmla="*/ 74352 w 446112"/>
                    <a:gd name="connsiteY35" fmla="*/ 34368 h 412410"/>
                    <a:gd name="connsiteX36" fmla="*/ 37176 w 446112"/>
                    <a:gd name="connsiteY36" fmla="*/ 68735 h 412410"/>
                    <a:gd name="connsiteX37" fmla="*/ 37176 w 446112"/>
                    <a:gd name="connsiteY37" fmla="*/ 240573 h 412410"/>
                    <a:gd name="connsiteX38" fmla="*/ 408936 w 446112"/>
                    <a:gd name="connsiteY38" fmla="*/ 240573 h 412410"/>
                    <a:gd name="connsiteX39" fmla="*/ 408936 w 446112"/>
                    <a:gd name="connsiteY39" fmla="*/ 68735 h 4124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446112" h="412410">
                      <a:moveTo>
                        <a:pt x="0" y="68735"/>
                      </a:moveTo>
                      <a:cubicBezTo>
                        <a:pt x="0" y="30774"/>
                        <a:pt x="33289" y="0"/>
                        <a:pt x="74352" y="0"/>
                      </a:cubicBezTo>
                      <a:lnTo>
                        <a:pt x="371760" y="0"/>
                      </a:lnTo>
                      <a:cubicBezTo>
                        <a:pt x="412823" y="0"/>
                        <a:pt x="446112" y="30774"/>
                        <a:pt x="446112" y="68735"/>
                      </a:cubicBezTo>
                      <a:lnTo>
                        <a:pt x="446112" y="274940"/>
                      </a:lnTo>
                      <a:cubicBezTo>
                        <a:pt x="446112" y="312901"/>
                        <a:pt x="412823" y="343675"/>
                        <a:pt x="371760" y="343675"/>
                      </a:cubicBezTo>
                      <a:lnTo>
                        <a:pt x="297408" y="343675"/>
                      </a:lnTo>
                      <a:lnTo>
                        <a:pt x="297408" y="360859"/>
                      </a:lnTo>
                      <a:cubicBezTo>
                        <a:pt x="297408" y="370349"/>
                        <a:pt x="305730" y="378043"/>
                        <a:pt x="315996" y="378043"/>
                      </a:cubicBezTo>
                      <a:lnTo>
                        <a:pt x="334584" y="378043"/>
                      </a:lnTo>
                      <a:cubicBezTo>
                        <a:pt x="344850" y="378043"/>
                        <a:pt x="353172" y="385736"/>
                        <a:pt x="353172" y="395226"/>
                      </a:cubicBezTo>
                      <a:cubicBezTo>
                        <a:pt x="353172" y="404717"/>
                        <a:pt x="344850" y="412410"/>
                        <a:pt x="334584" y="412410"/>
                      </a:cubicBezTo>
                      <a:lnTo>
                        <a:pt x="111528" y="412410"/>
                      </a:lnTo>
                      <a:cubicBezTo>
                        <a:pt x="101262" y="412410"/>
                        <a:pt x="92940" y="404717"/>
                        <a:pt x="92940" y="395226"/>
                      </a:cubicBezTo>
                      <a:cubicBezTo>
                        <a:pt x="92940" y="385736"/>
                        <a:pt x="101262" y="378043"/>
                        <a:pt x="111528" y="378043"/>
                      </a:cubicBezTo>
                      <a:lnTo>
                        <a:pt x="130116" y="378043"/>
                      </a:lnTo>
                      <a:cubicBezTo>
                        <a:pt x="140382" y="378043"/>
                        <a:pt x="148704" y="370349"/>
                        <a:pt x="148704" y="360859"/>
                      </a:cubicBezTo>
                      <a:lnTo>
                        <a:pt x="148704" y="343675"/>
                      </a:lnTo>
                      <a:lnTo>
                        <a:pt x="74352" y="343675"/>
                      </a:lnTo>
                      <a:cubicBezTo>
                        <a:pt x="33289" y="343675"/>
                        <a:pt x="0" y="312901"/>
                        <a:pt x="0" y="274940"/>
                      </a:cubicBezTo>
                      <a:lnTo>
                        <a:pt x="0" y="68735"/>
                      </a:lnTo>
                      <a:close/>
                      <a:moveTo>
                        <a:pt x="263405" y="378043"/>
                      </a:moveTo>
                      <a:cubicBezTo>
                        <a:pt x="261351" y="372667"/>
                        <a:pt x="260232" y="366883"/>
                        <a:pt x="260232" y="360859"/>
                      </a:cubicBezTo>
                      <a:lnTo>
                        <a:pt x="260232" y="343675"/>
                      </a:lnTo>
                      <a:lnTo>
                        <a:pt x="185880" y="343675"/>
                      </a:lnTo>
                      <a:lnTo>
                        <a:pt x="185880" y="360859"/>
                      </a:lnTo>
                      <a:cubicBezTo>
                        <a:pt x="185880" y="366883"/>
                        <a:pt x="184761" y="372667"/>
                        <a:pt x="182707" y="378043"/>
                      </a:cubicBezTo>
                      <a:lnTo>
                        <a:pt x="263405" y="378043"/>
                      </a:lnTo>
                      <a:close/>
                      <a:moveTo>
                        <a:pt x="371760" y="309308"/>
                      </a:moveTo>
                      <a:cubicBezTo>
                        <a:pt x="392292" y="309308"/>
                        <a:pt x="408936" y="293921"/>
                        <a:pt x="408936" y="274940"/>
                      </a:cubicBezTo>
                      <a:lnTo>
                        <a:pt x="37176" y="274940"/>
                      </a:lnTo>
                      <a:cubicBezTo>
                        <a:pt x="37176" y="293921"/>
                        <a:pt x="53820" y="309308"/>
                        <a:pt x="74352" y="309308"/>
                      </a:cubicBezTo>
                      <a:lnTo>
                        <a:pt x="371760" y="309308"/>
                      </a:lnTo>
                      <a:close/>
                      <a:moveTo>
                        <a:pt x="408936" y="68735"/>
                      </a:moveTo>
                      <a:cubicBezTo>
                        <a:pt x="408936" y="49754"/>
                        <a:pt x="392292" y="34368"/>
                        <a:pt x="371760" y="34368"/>
                      </a:cubicBezTo>
                      <a:lnTo>
                        <a:pt x="74352" y="34368"/>
                      </a:lnTo>
                      <a:cubicBezTo>
                        <a:pt x="53820" y="34368"/>
                        <a:pt x="37176" y="49754"/>
                        <a:pt x="37176" y="68735"/>
                      </a:cubicBezTo>
                      <a:lnTo>
                        <a:pt x="37176" y="240573"/>
                      </a:lnTo>
                      <a:lnTo>
                        <a:pt x="408936" y="240573"/>
                      </a:lnTo>
                      <a:lnTo>
                        <a:pt x="408936" y="68735"/>
                      </a:lnTo>
                      <a:close/>
                    </a:path>
                  </a:pathLst>
                </a:custGeom>
                <a:gradFill flip="none" rotWithShape="1"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outerShdw blurRad="63500" dist="127000" dir="2700000" algn="tl" rotWithShape="0">
                    <a:srgbClr val="454142">
                      <a:alpha val="20000"/>
                    </a:srgbClr>
                  </a:outerShdw>
                </a:effectLst>
              </p:spPr>
              <p:txBody>
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36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1" i="0" u="none" strike="noStrike" kern="0" cap="none" spc="0" normalizeH="0" baseline="0" noProof="0">
                    <a:ln w="3175">
                      <a:noFill/>
                    </a:ln>
                    <a:gradFill>
                      <a:gsLst>
                        <a:gs pos="53933">
                          <a:srgbClr val="FFFFFF"/>
                        </a:gs>
                        <a:gs pos="38000">
                          <a:srgbClr val="FFFFFF"/>
                        </a:gs>
                      </a:gsLst>
                      <a:path path="circle">
                        <a:fillToRect l="100000" b="100000"/>
                      </a:path>
                    </a:gradFill>
                    <a:effectLst/>
                    <a:uLnTx/>
                    <a:uFillTx/>
                    <a:latin typeface="Calibri" panose="020F0502020204030204"/>
                    <a:ea typeface="+mn-ea"/>
                    <a:cs typeface="Segoe UI" pitchFamily="34" charset="0"/>
                  </a:endParaRPr>
                </a:p>
              </p:txBody>
            </p:sp>
            <p:sp>
              <p:nvSpPr>
                <p:cNvPr id="14" name="Graphic 5">
                  <a:extLst>
                    <a:ext uri="{FF2B5EF4-FFF2-40B4-BE49-F238E27FC236}">
                      <a16:creationId xmlns:a16="http://schemas.microsoft.com/office/drawing/2014/main" id="{FF98B1C7-02C8-8DCE-B12F-971DB03EEB81}"/>
                    </a:ext>
                  </a:extLst>
                </p:cNvPr>
                <p:cNvSpPr/>
                <p:nvPr/>
              </p:nvSpPr>
              <p:spPr>
                <a:xfrm>
                  <a:off x="4552205" y="2965191"/>
                  <a:ext cx="234179" cy="336760"/>
                </a:xfrm>
                <a:custGeom>
                  <a:avLst/>
                  <a:gdLst>
                    <a:gd name="connsiteX0" fmla="*/ 39557 w 219086"/>
                    <a:gd name="connsiteY0" fmla="*/ 0 h 315055"/>
                    <a:gd name="connsiteX1" fmla="*/ 0 w 219086"/>
                    <a:gd name="connsiteY1" fmla="*/ 36569 h 315055"/>
                    <a:gd name="connsiteX2" fmla="*/ 0 w 219086"/>
                    <a:gd name="connsiteY2" fmla="*/ 278486 h 315055"/>
                    <a:gd name="connsiteX3" fmla="*/ 39557 w 219086"/>
                    <a:gd name="connsiteY3" fmla="*/ 315055 h 315055"/>
                    <a:gd name="connsiteX4" fmla="*/ 179529 w 219086"/>
                    <a:gd name="connsiteY4" fmla="*/ 315055 h 315055"/>
                    <a:gd name="connsiteX5" fmla="*/ 219086 w 219086"/>
                    <a:gd name="connsiteY5" fmla="*/ 278486 h 315055"/>
                    <a:gd name="connsiteX6" fmla="*/ 219086 w 219086"/>
                    <a:gd name="connsiteY6" fmla="*/ 36569 h 315055"/>
                    <a:gd name="connsiteX7" fmla="*/ 179529 w 219086"/>
                    <a:gd name="connsiteY7" fmla="*/ 0 h 315055"/>
                    <a:gd name="connsiteX8" fmla="*/ 39557 w 219086"/>
                    <a:gd name="connsiteY8" fmla="*/ 0 h 315055"/>
                    <a:gd name="connsiteX9" fmla="*/ 24343 w 219086"/>
                    <a:gd name="connsiteY9" fmla="*/ 36569 h 315055"/>
                    <a:gd name="connsiteX10" fmla="*/ 39557 w 219086"/>
                    <a:gd name="connsiteY10" fmla="*/ 22504 h 315055"/>
                    <a:gd name="connsiteX11" fmla="*/ 179529 w 219086"/>
                    <a:gd name="connsiteY11" fmla="*/ 22504 h 315055"/>
                    <a:gd name="connsiteX12" fmla="*/ 194744 w 219086"/>
                    <a:gd name="connsiteY12" fmla="*/ 36569 h 315055"/>
                    <a:gd name="connsiteX13" fmla="*/ 194744 w 219086"/>
                    <a:gd name="connsiteY13" fmla="*/ 278486 h 315055"/>
                    <a:gd name="connsiteX14" fmla="*/ 179529 w 219086"/>
                    <a:gd name="connsiteY14" fmla="*/ 292551 h 315055"/>
                    <a:gd name="connsiteX15" fmla="*/ 39557 w 219086"/>
                    <a:gd name="connsiteY15" fmla="*/ 292551 h 315055"/>
                    <a:gd name="connsiteX16" fmla="*/ 24343 w 219086"/>
                    <a:gd name="connsiteY16" fmla="*/ 278486 h 315055"/>
                    <a:gd name="connsiteX17" fmla="*/ 24343 w 219086"/>
                    <a:gd name="connsiteY17" fmla="*/ 36569 h 315055"/>
                    <a:gd name="connsiteX18" fmla="*/ 85200 w 219086"/>
                    <a:gd name="connsiteY18" fmla="*/ 247543 h 315055"/>
                    <a:gd name="connsiteX19" fmla="*/ 73029 w 219086"/>
                    <a:gd name="connsiteY19" fmla="*/ 258795 h 315055"/>
                    <a:gd name="connsiteX20" fmla="*/ 85200 w 219086"/>
                    <a:gd name="connsiteY20" fmla="*/ 270047 h 315055"/>
                    <a:gd name="connsiteX21" fmla="*/ 133886 w 219086"/>
                    <a:gd name="connsiteY21" fmla="*/ 270047 h 315055"/>
                    <a:gd name="connsiteX22" fmla="*/ 146058 w 219086"/>
                    <a:gd name="connsiteY22" fmla="*/ 258795 h 315055"/>
                    <a:gd name="connsiteX23" fmla="*/ 133886 w 219086"/>
                    <a:gd name="connsiteY23" fmla="*/ 247543 h 315055"/>
                    <a:gd name="connsiteX24" fmla="*/ 85200 w 219086"/>
                    <a:gd name="connsiteY24" fmla="*/ 247543 h 31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19086" h="315055">
                      <a:moveTo>
                        <a:pt x="39557" y="0"/>
                      </a:moveTo>
                      <a:cubicBezTo>
                        <a:pt x="17710" y="0"/>
                        <a:pt x="0" y="16372"/>
                        <a:pt x="0" y="36569"/>
                      </a:cubicBezTo>
                      <a:lnTo>
                        <a:pt x="0" y="278486"/>
                      </a:lnTo>
                      <a:cubicBezTo>
                        <a:pt x="0" y="298682"/>
                        <a:pt x="17710" y="315055"/>
                        <a:pt x="39557" y="315055"/>
                      </a:cubicBezTo>
                      <a:lnTo>
                        <a:pt x="179529" y="315055"/>
                      </a:lnTo>
                      <a:cubicBezTo>
                        <a:pt x="201376" y="315055"/>
                        <a:pt x="219086" y="298682"/>
                        <a:pt x="219086" y="278486"/>
                      </a:cubicBezTo>
                      <a:lnTo>
                        <a:pt x="219086" y="36569"/>
                      </a:lnTo>
                      <a:cubicBezTo>
                        <a:pt x="219086" y="16372"/>
                        <a:pt x="201376" y="0"/>
                        <a:pt x="179529" y="0"/>
                      </a:cubicBezTo>
                      <a:lnTo>
                        <a:pt x="39557" y="0"/>
                      </a:lnTo>
                      <a:close/>
                      <a:moveTo>
                        <a:pt x="24343" y="36569"/>
                      </a:moveTo>
                      <a:cubicBezTo>
                        <a:pt x="24343" y="28801"/>
                        <a:pt x="31155" y="22504"/>
                        <a:pt x="39557" y="22504"/>
                      </a:cubicBezTo>
                      <a:lnTo>
                        <a:pt x="179529" y="22504"/>
                      </a:lnTo>
                      <a:cubicBezTo>
                        <a:pt x="187932" y="22504"/>
                        <a:pt x="194744" y="28801"/>
                        <a:pt x="194744" y="36569"/>
                      </a:cubicBezTo>
                      <a:lnTo>
                        <a:pt x="194744" y="278486"/>
                      </a:lnTo>
                      <a:cubicBezTo>
                        <a:pt x="194744" y="286255"/>
                        <a:pt x="187932" y="292551"/>
                        <a:pt x="179529" y="292551"/>
                      </a:cubicBezTo>
                      <a:lnTo>
                        <a:pt x="39557" y="292551"/>
                      </a:lnTo>
                      <a:cubicBezTo>
                        <a:pt x="31155" y="292551"/>
                        <a:pt x="24343" y="286255"/>
                        <a:pt x="24343" y="278486"/>
                      </a:cubicBezTo>
                      <a:lnTo>
                        <a:pt x="24343" y="36569"/>
                      </a:lnTo>
                      <a:close/>
                      <a:moveTo>
                        <a:pt x="85200" y="247543"/>
                      </a:moveTo>
                      <a:cubicBezTo>
                        <a:pt x="78478" y="247543"/>
                        <a:pt x="73029" y="252581"/>
                        <a:pt x="73029" y="258795"/>
                      </a:cubicBezTo>
                      <a:cubicBezTo>
                        <a:pt x="73029" y="265010"/>
                        <a:pt x="78478" y="270047"/>
                        <a:pt x="85200" y="270047"/>
                      </a:cubicBezTo>
                      <a:lnTo>
                        <a:pt x="133886" y="270047"/>
                      </a:lnTo>
                      <a:cubicBezTo>
                        <a:pt x="140608" y="270047"/>
                        <a:pt x="146058" y="265010"/>
                        <a:pt x="146058" y="258795"/>
                      </a:cubicBezTo>
                      <a:cubicBezTo>
                        <a:pt x="146058" y="252581"/>
                        <a:pt x="140608" y="247543"/>
                        <a:pt x="133886" y="247543"/>
                      </a:cubicBezTo>
                      <a:lnTo>
                        <a:pt x="85200" y="247543"/>
                      </a:lnTo>
                      <a:close/>
                    </a:path>
                  </a:pathLst>
                </a:custGeom>
                <a:gradFill flip="none" rotWithShape="1">
                  <a:gsLst>
                    <a:gs pos="85000">
                      <a:srgbClr val="3803DB"/>
                    </a:gs>
                    <a:gs pos="0">
                      <a:srgbClr val="C03BC4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 w="9525" cap="flat" cmpd="sng" algn="ctr">
                  <a:noFill/>
                  <a:prstDash val="solid"/>
                  <a:headEnd type="none" w="med" len="med"/>
                  <a:tailEnd type="none" w="med" len="med"/>
                </a:ln>
                <a:effectLst>
                  <a:outerShdw blurRad="63500" dist="127000" dir="2700000" algn="tl" rotWithShape="0">
                    <a:srgbClr val="454142">
                      <a:alpha val="20000"/>
                    </a:srgbClr>
                  </a:outerShdw>
                </a:effectLst>
              </p:spPr>
              <p:txBody>
                <a:bodyPr rot="0" spcFirstLastPara="0" vertOverflow="overflow" horzOverflow="overflow" vert="horz" wrap="square" lIns="0" tIns="18288" rIns="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367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600" b="1" i="0" u="none" strike="noStrike" kern="0" cap="none" spc="0" normalizeH="0" baseline="0" noProof="0">
                    <a:ln w="3175">
                      <a:noFill/>
                    </a:ln>
                    <a:gradFill>
                      <a:gsLst>
                        <a:gs pos="53933">
                          <a:srgbClr val="FFFFFF"/>
                        </a:gs>
                        <a:gs pos="38000">
                          <a:srgbClr val="FFFFFF"/>
                        </a:gs>
                      </a:gsLst>
                      <a:path path="circle">
                        <a:fillToRect l="100000" b="100000"/>
                      </a:path>
                    </a:gradFill>
                    <a:effectLst/>
                    <a:uLnTx/>
                    <a:uFillTx/>
                    <a:latin typeface="Calibri" panose="020F0502020204030204"/>
                    <a:ea typeface="+mn-ea"/>
                    <a:cs typeface="Segoe UI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288642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.04606 L -2.70833E-6 0 " pathEditMode="relative" rAng="0" ptsTypes="AA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0.04606 L -2.70833E-6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0.04606 L 1.45833E-6 1.48148E-6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.04607 L -3.33333E-6 -4.07407E-6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0.04607 L -6.25E-7 -2.22222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.04606 L -1.04167E-6 3.33333E-6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0.04606 L -2.08333E-6 0 " pathEditMode="relative" rAng="0" ptsTypes="AA">
                                      <p:cBhvr>
                                        <p:cTn id="4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.04606 L 1.875E-6 4.44444E-6 " pathEditMode="relative" rAng="0" ptsTypes="AA">
                                      <p:cBhvr>
                                        <p:cTn id="4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42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.04607 L 3.95833E-6 -3.33333E-6 " pathEditMode="relative" rAng="0" ptsTypes="AA">
                                      <p:cBhvr>
                                        <p:cTn id="5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.04606 L 5E-6 3.7037E-6 " pathEditMode="relative" rAng="0" ptsTypes="AA">
                                      <p:cBhvr>
                                        <p:cTn id="6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.04606 L -1.04167E-6 3.7037E-7 " pathEditMode="relative" rAng="0" ptsTypes="AA">
                                      <p:cBhvr>
                                        <p:cTn id="65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0.04606 L 1.875E-6 4.81481E-6 " pathEditMode="relative" rAng="0" ptsTypes="AA">
                                      <p:cBhvr>
                                        <p:cTn id="7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40" grpId="0"/>
      <p:bldP spid="40" grpId="1"/>
      <p:bldP spid="41" grpId="0"/>
      <p:bldP spid="41" grpId="1"/>
      <p:bldP spid="80" grpId="0"/>
      <p:bldP spid="80" grpId="1"/>
      <p:bldP spid="2" grpId="0"/>
      <p:bldP spid="2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09FC5-596E-CA4E-DE73-EEA989644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Stack Web Apps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9D8CD3-5519-7B85-91E2-3ECF16879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ASP.NET</a:t>
            </a:r>
          </a:p>
        </p:txBody>
      </p:sp>
    </p:spTree>
    <p:extLst>
      <p:ext uri="{BB962C8B-B14F-4D97-AF65-F5344CB8AC3E}">
        <p14:creationId xmlns:p14="http://schemas.microsoft.com/office/powerpoint/2010/main" val="579324682"/>
      </p:ext>
    </p:extLst>
  </p:cSld>
  <p:clrMapOvr>
    <a:masterClrMapping/>
  </p:clrMapOvr>
</p:sld>
</file>

<file path=ppt/theme/theme1.xml><?xml version="1.0" encoding="utf-8"?>
<a:theme xmlns:a="http://schemas.openxmlformats.org/drawingml/2006/main" name=".NET Conf 2023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.NET Conf">
      <a:majorFont>
        <a:latin typeface="Space Grotesk Medium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.NET Conf 2023" id="{61BCA7F2-8F7C-44CF-8E19-CDDE64D31B0B}" vid="{DC47AE9C-8AAB-460F-AEFD-2EA997760A1D}"/>
    </a:ext>
  </a:extLst>
</a:theme>
</file>

<file path=ppt/theme/theme2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3.xml><?xml version="1.0" encoding="utf-8"?>
<a:theme xmlns:a="http://schemas.openxmlformats.org/drawingml/2006/main" name="2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4.xml><?xml version="1.0" encoding="utf-8"?>
<a:theme xmlns:a="http://schemas.openxmlformats.org/drawingml/2006/main" name=".net with margins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5.xml><?xml version="1.0" encoding="utf-8"?>
<a:theme xmlns:a="http://schemas.openxmlformats.org/drawingml/2006/main" name=".NET 2023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4F3F5"/>
        </a:solidFill>
        <a:effectLst>
          <a:outerShdw blurRad="63500" dist="127000" dir="2700000" algn="tl" rotWithShape="0">
            <a:srgbClr val="B1B3B3">
              <a:alpha val="50000"/>
            </a:srgbClr>
          </a:outerShdw>
        </a:effectLst>
      </a:spPr>
      <a:bodyPr wrap="square" lIns="0" tIns="0" rIns="0" bIns="0" anchor="t" anchorCtr="0">
        <a:noAutofit/>
      </a:bodyPr>
      <a:lstStyle>
        <a:defPPr algn="ctr" defTabSz="914367" fontAlgn="base">
          <a:spcBef>
            <a:spcPct val="0"/>
          </a:spcBef>
          <a:spcAft>
            <a:spcPct val="0"/>
          </a:spcAft>
          <a:defRPr sz="1600" kern="0" dirty="0" smtClean="0">
            <a:ln w="3175">
              <a:noFill/>
            </a:ln>
            <a:latin typeface="Open Sans SemiBold" panose="020B0706030804020204" pitchFamily="34" charset="0"/>
            <a:ea typeface="Open Sans SemiBold" panose="020B0706030804020204" pitchFamily="34" charset="0"/>
            <a:cs typeface="Open Sans SemiBold" panose="020B0706030804020204" pitchFamily="34" charset="0"/>
          </a:defRPr>
        </a:defPPr>
      </a:lstStyle>
    </a:spDef>
    <a:txDef>
      <a:spPr>
        <a:noFill/>
      </a:spPr>
      <a:bodyPr wrap="square">
        <a:spAutoFit/>
      </a:bodyPr>
      <a:lstStyle>
        <a:defPPr algn="ctr" rtl="0">
          <a:defRPr sz="1600" b="0" i="0" u="none" strike="noStrike" kern="1200" spc="0" baseline="0" dirty="0">
            <a:solidFill>
              <a:schemeClr val="tx2">
                <a:lumMod val="50000"/>
              </a:schemeClr>
            </a:solidFill>
            <a:latin typeface="Open Sans" panose="020B0606030504020204" pitchFamily="34" charset="0"/>
            <a:ea typeface="Open Sans" panose="020B0606030504020204" pitchFamily="34" charset="0"/>
            <a:cs typeface="Open Sans" panose="020B0606030504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6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7.xml><?xml version="1.0" encoding="utf-8"?>
<a:theme xmlns:a="http://schemas.openxmlformats.org/drawingml/2006/main" name=".net with margins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1a19d03a-48bc-4359-8038-5b5f6d5847c3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534</Words>
  <Application>Microsoft Office PowerPoint</Application>
  <PresentationFormat>Widescreen</PresentationFormat>
  <Paragraphs>152</Paragraphs>
  <Slides>18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7</vt:i4>
      </vt:variant>
      <vt:variant>
        <vt:lpstr>Slide Titles</vt:lpstr>
      </vt:variant>
      <vt:variant>
        <vt:i4>18</vt:i4>
      </vt:variant>
    </vt:vector>
  </HeadingPairs>
  <TitlesOfParts>
    <vt:vector size="36" baseType="lpstr">
      <vt:lpstr>Aptos</vt:lpstr>
      <vt:lpstr>Arial</vt:lpstr>
      <vt:lpstr>Calibri</vt:lpstr>
      <vt:lpstr>Calibri Light</vt:lpstr>
      <vt:lpstr>Open Sans</vt:lpstr>
      <vt:lpstr>Open Sans (body)</vt:lpstr>
      <vt:lpstr>Open Sans SemiBold</vt:lpstr>
      <vt:lpstr>Segoe UI</vt:lpstr>
      <vt:lpstr>Segoe UI Semibold</vt:lpstr>
      <vt:lpstr>Space Grotesk Medium</vt:lpstr>
      <vt:lpstr>Wingdings</vt:lpstr>
      <vt:lpstr>.NET Conf 2023</vt:lpstr>
      <vt:lpstr>1_Office Theme</vt:lpstr>
      <vt:lpstr>2_Office Theme</vt:lpstr>
      <vt:lpstr>.net with margins</vt:lpstr>
      <vt:lpstr>.NET 2023</vt:lpstr>
      <vt:lpstr>1_Office Theme</vt:lpstr>
      <vt:lpstr>.net with margins</vt:lpstr>
      <vt:lpstr>Welcome to .NET Conf 2023 South Africa</vt:lpstr>
      <vt:lpstr>PowerPoint Presentation</vt:lpstr>
      <vt:lpstr>Build anything with a unified platform</vt:lpstr>
      <vt:lpstr>.NET Momentum</vt:lpstr>
      <vt:lpstr>PowerPoint Presentation</vt:lpstr>
      <vt:lpstr>Biggest release of .NET yet</vt:lpstr>
      <vt:lpstr>Most performant release yet</vt:lpstr>
      <vt:lpstr>.NET is the best for modern apps</vt:lpstr>
      <vt:lpstr>Full Stack Web Apps</vt:lpstr>
      <vt:lpstr>Full Stack Web Platform in .NET 8</vt:lpstr>
      <vt:lpstr>Full stack web UI with Blazor</vt:lpstr>
      <vt:lpstr>Blazor in .NET 8</vt:lpstr>
      <vt:lpstr>Demo</vt:lpstr>
      <vt:lpstr>Client App Development</vt:lpstr>
      <vt:lpstr>.NET Multi-platform App UI (MAUI)</vt:lpstr>
      <vt:lpstr>.NET MAUI in .NET 8</vt:lpstr>
      <vt:lpstr>.NET offers choice for developers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2023-11-20T20:00:52Z</dcterms:created>
  <dcterms:modified xsi:type="dcterms:W3CDTF">2023-11-26T10:09:12Z</dcterms:modified>
</cp:coreProperties>
</file>

<file path=docProps/thumbnail.jpeg>
</file>